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0" r:id="rId2"/>
    <p:sldId id="281" r:id="rId3"/>
    <p:sldId id="282" r:id="rId4"/>
    <p:sldId id="283" r:id="rId5"/>
    <p:sldId id="284" r:id="rId6"/>
    <p:sldId id="269" r:id="rId7"/>
    <p:sldId id="278" r:id="rId8"/>
    <p:sldId id="277" r:id="rId9"/>
    <p:sldId id="279" r:id="rId10"/>
    <p:sldId id="273" r:id="rId11"/>
    <p:sldId id="274" r:id="rId12"/>
    <p:sldId id="275" r:id="rId13"/>
    <p:sldId id="257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BBC"/>
    <a:srgbClr val="008EC0"/>
    <a:srgbClr val="97E4FF"/>
    <a:srgbClr val="81F0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C8F1F4-DC04-465E-99DD-1631A2C2736B}" v="1369" dt="2020-07-10T06:10:14.467"/>
    <p1510:client id="{56B20ED0-F3D3-43AF-96A6-919DE98C2B83}" v="7" dt="2020-07-10T06:11:27.334"/>
    <p1510:client id="{BD13573A-BF90-44C3-AA60-12A7D4299EE5}" v="422" dt="2020-07-10T07:06:34.353"/>
    <p1510:client id="{C4FD0F95-112A-4793-85FE-5BB4BFB78754}" v="38" dt="2020-07-10T03:12:48.0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1" autoAdjust="0"/>
    <p:restoredTop sz="93325" autoAdjust="0"/>
  </p:normalViewPr>
  <p:slideViewPr>
    <p:cSldViewPr snapToGrid="0">
      <p:cViewPr varScale="1">
        <p:scale>
          <a:sx n="69" d="100"/>
          <a:sy n="69" d="100"/>
        </p:scale>
        <p:origin x="360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1F9E1-A156-4523-885D-11307BA54B33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ECFD2-F0CB-4338-A4EA-0B0ED116A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441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51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40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8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8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8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8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C1EF95D-C0D7-4980-A648-60712B662253}"/>
              </a:ext>
            </a:extLst>
          </p:cNvPr>
          <p:cNvCxnSpPr/>
          <p:nvPr/>
        </p:nvCxnSpPr>
        <p:spPr>
          <a:xfrm>
            <a:off x="2151529" y="3582297"/>
            <a:ext cx="72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DB4996-EE9C-4217-8231-5CC983F50AAE}"/>
              </a:ext>
            </a:extLst>
          </p:cNvPr>
          <p:cNvSpPr txBox="1">
            <a:spLocks/>
          </p:cNvSpPr>
          <p:nvPr/>
        </p:nvSpPr>
        <p:spPr>
          <a:xfrm>
            <a:off x="1518381" y="279710"/>
            <a:ext cx="6096000" cy="74640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B2552-A5EA-420D-BD59-D7CCFC80663A}"/>
              </a:ext>
            </a:extLst>
          </p:cNvPr>
          <p:cNvCxnSpPr/>
          <p:nvPr/>
        </p:nvCxnSpPr>
        <p:spPr>
          <a:xfrm>
            <a:off x="2151529" y="3173506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C75B1B-2651-41C6-A2DF-794EE53AB4EF}"/>
              </a:ext>
            </a:extLst>
          </p:cNvPr>
          <p:cNvCxnSpPr/>
          <p:nvPr/>
        </p:nvCxnSpPr>
        <p:spPr>
          <a:xfrm>
            <a:off x="9351529" y="3173506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AE5561D-3DC9-43C6-9DAC-9A9DD4B27854}"/>
              </a:ext>
            </a:extLst>
          </p:cNvPr>
          <p:cNvCxnSpPr>
            <a:cxnSpLocks/>
          </p:cNvCxnSpPr>
          <p:nvPr/>
        </p:nvCxnSpPr>
        <p:spPr>
          <a:xfrm>
            <a:off x="57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C64CC0-2858-43A3-9287-708B34B876D5}"/>
              </a:ext>
            </a:extLst>
          </p:cNvPr>
          <p:cNvGrpSpPr/>
          <p:nvPr/>
        </p:nvGrpSpPr>
        <p:grpSpPr>
          <a:xfrm flipV="1">
            <a:off x="2173045" y="1581374"/>
            <a:ext cx="7178484" cy="3184262"/>
            <a:chOff x="2822461" y="4175280"/>
            <a:chExt cx="2802620" cy="1276350"/>
          </a:xfrm>
        </p:grpSpPr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BDFE45A9-7CD6-491A-A0FF-C47DCA3AA582}"/>
                </a:ext>
              </a:extLst>
            </p:cNvPr>
            <p:cNvSpPr/>
            <p:nvPr/>
          </p:nvSpPr>
          <p:spPr>
            <a:xfrm rot="10800000">
              <a:off x="2822461" y="4175282"/>
              <a:ext cx="2379995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4032CD4A-A53A-464D-8D1F-8DFF2A512A16}"/>
                </a:ext>
              </a:extLst>
            </p:cNvPr>
            <p:cNvSpPr/>
            <p:nvPr/>
          </p:nvSpPr>
          <p:spPr>
            <a:xfrm rot="10800000" flipH="1">
              <a:off x="3204661" y="4175280"/>
              <a:ext cx="2420420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B048D3C5-9ED6-417E-9CF9-24BC8F22F82B}"/>
              </a:ext>
            </a:extLst>
          </p:cNvPr>
          <p:cNvSpPr txBox="1"/>
          <p:nvPr/>
        </p:nvSpPr>
        <p:spPr>
          <a:xfrm>
            <a:off x="5516529" y="1166935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5281A4-BE10-4314-B906-6A815202454B}"/>
              </a:ext>
            </a:extLst>
          </p:cNvPr>
          <p:cNvGrpSpPr/>
          <p:nvPr/>
        </p:nvGrpSpPr>
        <p:grpSpPr>
          <a:xfrm>
            <a:off x="5473835" y="2077193"/>
            <a:ext cx="555388" cy="1047866"/>
            <a:chOff x="79181" y="114612"/>
            <a:chExt cx="163881" cy="299842"/>
          </a:xfrm>
        </p:grpSpPr>
        <p:sp>
          <p:nvSpPr>
            <p:cNvPr id="15" name="テキスト ボックス 57">
              <a:extLst>
                <a:ext uri="{FF2B5EF4-FFF2-40B4-BE49-F238E27FC236}">
                  <a16:creationId xmlns:a16="http://schemas.microsoft.com/office/drawing/2014/main" id="{6B1A0C45-CFF6-406F-BDB6-493CD86E47CF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6" name="テキスト ボックス 58">
              <a:extLst>
                <a:ext uri="{FF2B5EF4-FFF2-40B4-BE49-F238E27FC236}">
                  <a16:creationId xmlns:a16="http://schemas.microsoft.com/office/drawing/2014/main" id="{DA9A022A-C01C-45B8-A09A-CBCCF1BFD95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2E208F-AC9E-4144-BB7B-21F6B400D5B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16FDF5C1-2CB8-43EC-A457-251F79FF8838}"/>
              </a:ext>
            </a:extLst>
          </p:cNvPr>
          <p:cNvSpPr/>
          <p:nvPr/>
        </p:nvSpPr>
        <p:spPr>
          <a:xfrm>
            <a:off x="5346551" y="2116859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A0A4787D-73FB-4A12-91F6-F84AB62375A5}"/>
              </a:ext>
            </a:extLst>
          </p:cNvPr>
          <p:cNvSpPr txBox="1">
            <a:spLocks/>
          </p:cNvSpPr>
          <p:nvPr/>
        </p:nvSpPr>
        <p:spPr>
          <a:xfrm>
            <a:off x="4618839" y="4171570"/>
            <a:ext cx="3671713" cy="7904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「何分の一」</a:t>
            </a:r>
            <a:r>
              <a:rPr lang="en-US" altLang="ja-JP" sz="4000" dirty="0">
                <a:latin typeface="+mj-ea"/>
                <a:cs typeface="Calibri Ligh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6725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8" grpId="0" animBg="1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39568" y="196358"/>
            <a:ext cx="11033439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あやかさんは，家から学校まで行くのに，歩けば</a:t>
            </a:r>
            <a:r>
              <a:rPr lang="en-US" altLang="ja-JP" sz="4000" dirty="0">
                <a:ea typeface="ＭＳ Ｐゴシック"/>
                <a:cs typeface="Calibri Light"/>
              </a:rPr>
              <a:t>6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2628823" y="1985429"/>
            <a:ext cx="2802620" cy="1276350"/>
            <a:chOff x="0" y="0"/>
            <a:chExt cx="6995160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22139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575586" y="2987758"/>
            <a:ext cx="803425" cy="58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200" dirty="0"/>
              <a:t>6</a:t>
            </a:r>
            <a:r>
              <a:rPr kumimoji="1" lang="ja-JP" altLang="en-US" sz="3200" dirty="0"/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2605593" y="2628900"/>
            <a:ext cx="283464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B87C636-C2C3-49D5-93B8-00BFC48EF02A}"/>
              </a:ext>
            </a:extLst>
          </p:cNvPr>
          <p:cNvCxnSpPr>
            <a:cxnSpLocks/>
          </p:cNvCxnSpPr>
          <p:nvPr/>
        </p:nvCxnSpPr>
        <p:spPr>
          <a:xfrm>
            <a:off x="308391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50CA100-510F-4360-8700-36A2756A0635}"/>
              </a:ext>
            </a:extLst>
          </p:cNvPr>
          <p:cNvCxnSpPr>
            <a:cxnSpLocks/>
          </p:cNvCxnSpPr>
          <p:nvPr/>
        </p:nvCxnSpPr>
        <p:spPr>
          <a:xfrm>
            <a:off x="3553565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4023216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D618BDFB-DDCF-42AE-AF66-E2A371910AA8}"/>
              </a:ext>
            </a:extLst>
          </p:cNvPr>
          <p:cNvCxnSpPr>
            <a:cxnSpLocks/>
          </p:cNvCxnSpPr>
          <p:nvPr/>
        </p:nvCxnSpPr>
        <p:spPr>
          <a:xfrm>
            <a:off x="4492867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4F4A3F1-C35C-4052-92D4-FACD503BD538}"/>
              </a:ext>
            </a:extLst>
          </p:cNvPr>
          <p:cNvCxnSpPr>
            <a:cxnSpLocks/>
          </p:cNvCxnSpPr>
          <p:nvPr/>
        </p:nvCxnSpPr>
        <p:spPr>
          <a:xfrm>
            <a:off x="4962518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870" y="1605919"/>
            <a:ext cx="1106871" cy="664123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070" y="1561129"/>
            <a:ext cx="1075624" cy="752937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2614263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544023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タイトル 1">
            <a:extLst>
              <a:ext uri="{FF2B5EF4-FFF2-40B4-BE49-F238E27FC236}">
                <a16:creationId xmlns:a16="http://schemas.microsoft.com/office/drawing/2014/main" id="{4BF3B5A2-DA2A-484D-AFC3-867C102F34F6}"/>
              </a:ext>
            </a:extLst>
          </p:cNvPr>
          <p:cNvSpPr txBox="1">
            <a:spLocks/>
          </p:cNvSpPr>
          <p:nvPr/>
        </p:nvSpPr>
        <p:spPr>
          <a:xfrm>
            <a:off x="6514392" y="823608"/>
            <a:ext cx="5628721" cy="199168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全体のきょりを１とみたとき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分で 「何分の</a:t>
            </a:r>
            <a:r>
              <a:rPr lang="ja-JP" altLang="en-US" sz="4000" dirty="0">
                <a:latin typeface="+mj-ea"/>
                <a:cs typeface="Calibri Light"/>
              </a:rPr>
              <a:t>一」　</a:t>
            </a:r>
            <a:r>
              <a:rPr lang="ja-JP" altLang="en-US" sz="4000" dirty="0">
                <a:ea typeface="ＭＳ Ｐゴシック"/>
                <a:cs typeface="Calibri Light"/>
              </a:rPr>
              <a:t>歩いたといえるの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6BEE4841-38E9-414A-AE59-972C95D86940}"/>
              </a:ext>
            </a:extLst>
          </p:cNvPr>
          <p:cNvGrpSpPr/>
          <p:nvPr/>
        </p:nvGrpSpPr>
        <p:grpSpPr>
          <a:xfrm>
            <a:off x="3498237" y="3572533"/>
            <a:ext cx="555388" cy="1135796"/>
            <a:chOff x="79181" y="114612"/>
            <a:chExt cx="163881" cy="325002"/>
          </a:xfrm>
        </p:grpSpPr>
        <p:sp>
          <p:nvSpPr>
            <p:cNvPr id="26" name="テキスト ボックス 57">
              <a:extLst>
                <a:ext uri="{FF2B5EF4-FFF2-40B4-BE49-F238E27FC236}">
                  <a16:creationId xmlns:a16="http://schemas.microsoft.com/office/drawing/2014/main" id="{CF6DBBBD-3FCA-45FF-9421-018C5BCF3924}"/>
                </a:ext>
              </a:extLst>
            </p:cNvPr>
            <p:cNvSpPr txBox="1"/>
            <p:nvPr/>
          </p:nvSpPr>
          <p:spPr>
            <a:xfrm>
              <a:off x="101999" y="25467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7" name="テキスト ボックス 58">
              <a:extLst>
                <a:ext uri="{FF2B5EF4-FFF2-40B4-BE49-F238E27FC236}">
                  <a16:creationId xmlns:a16="http://schemas.microsoft.com/office/drawing/2014/main" id="{B73D1F6F-3EAE-42FE-BCD4-1104184C7FB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EF5E40CE-0FB3-42D3-B1D9-DCB3F3ED72E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テキスト ボックス 18">
            <a:extLst>
              <a:ext uri="{FF2B5EF4-FFF2-40B4-BE49-F238E27FC236}">
                <a16:creationId xmlns:a16="http://schemas.microsoft.com/office/drawing/2014/main" id="{1AAE0E62-EDD0-47B7-A635-EE9260D2C8F3}"/>
              </a:ext>
            </a:extLst>
          </p:cNvPr>
          <p:cNvSpPr txBox="1"/>
          <p:nvPr/>
        </p:nvSpPr>
        <p:spPr>
          <a:xfrm>
            <a:off x="810141" y="3807504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1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856AC03B-6CE7-47E8-8C4E-D5F30FA65C80}"/>
              </a:ext>
            </a:extLst>
          </p:cNvPr>
          <p:cNvGrpSpPr/>
          <p:nvPr/>
        </p:nvGrpSpPr>
        <p:grpSpPr>
          <a:xfrm>
            <a:off x="3513255" y="4629897"/>
            <a:ext cx="555388" cy="1071254"/>
            <a:chOff x="79181" y="114612"/>
            <a:chExt cx="163881" cy="306534"/>
          </a:xfrm>
        </p:grpSpPr>
        <p:sp>
          <p:nvSpPr>
            <p:cNvPr id="33" name="テキスト ボックス 57">
              <a:extLst>
                <a:ext uri="{FF2B5EF4-FFF2-40B4-BE49-F238E27FC236}">
                  <a16:creationId xmlns:a16="http://schemas.microsoft.com/office/drawing/2014/main" id="{C844BD56-C8F3-4FC8-A3B4-9CCFCFE16524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34" name="テキスト ボックス 58">
              <a:extLst>
                <a:ext uri="{FF2B5EF4-FFF2-40B4-BE49-F238E27FC236}">
                  <a16:creationId xmlns:a16="http://schemas.microsoft.com/office/drawing/2014/main" id="{3BB9D5BB-A030-4B51-870B-1F5BA993A4AE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62BF0CA9-69FF-4346-B7AC-956C87065B3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テキスト ボックス 18">
            <a:extLst>
              <a:ext uri="{FF2B5EF4-FFF2-40B4-BE49-F238E27FC236}">
                <a16:creationId xmlns:a16="http://schemas.microsoft.com/office/drawing/2014/main" id="{3FC6756F-5BF8-4074-B7F0-771E3672D61B}"/>
              </a:ext>
            </a:extLst>
          </p:cNvPr>
          <p:cNvSpPr txBox="1"/>
          <p:nvPr/>
        </p:nvSpPr>
        <p:spPr>
          <a:xfrm>
            <a:off x="810141" y="4836606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>
                <a:latin typeface="+mj-ea"/>
                <a:ea typeface="+mj-ea"/>
              </a:rPr>
              <a:t>2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37" name="テキスト ボックス 18">
            <a:extLst>
              <a:ext uri="{FF2B5EF4-FFF2-40B4-BE49-F238E27FC236}">
                <a16:creationId xmlns:a16="http://schemas.microsoft.com/office/drawing/2014/main" id="{45B15184-57FF-4623-8911-8964E2527379}"/>
              </a:ext>
            </a:extLst>
          </p:cNvPr>
          <p:cNvSpPr txBox="1"/>
          <p:nvPr/>
        </p:nvSpPr>
        <p:spPr>
          <a:xfrm>
            <a:off x="4021568" y="4841273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1CDB01A8-9384-4D2D-A323-44F898553789}"/>
              </a:ext>
            </a:extLst>
          </p:cNvPr>
          <p:cNvGrpSpPr/>
          <p:nvPr/>
        </p:nvGrpSpPr>
        <p:grpSpPr>
          <a:xfrm>
            <a:off x="4712103" y="4620136"/>
            <a:ext cx="555388" cy="1071254"/>
            <a:chOff x="79181" y="114612"/>
            <a:chExt cx="163881" cy="306534"/>
          </a:xfrm>
        </p:grpSpPr>
        <p:sp>
          <p:nvSpPr>
            <p:cNvPr id="39" name="テキスト ボックス 57">
              <a:extLst>
                <a:ext uri="{FF2B5EF4-FFF2-40B4-BE49-F238E27FC236}">
                  <a16:creationId xmlns:a16="http://schemas.microsoft.com/office/drawing/2014/main" id="{4577C6A5-E3F0-443C-A4F6-882D0CEABAFB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40" name="テキスト ボックス 58">
              <a:extLst>
                <a:ext uri="{FF2B5EF4-FFF2-40B4-BE49-F238E27FC236}">
                  <a16:creationId xmlns:a16="http://schemas.microsoft.com/office/drawing/2014/main" id="{2675BE1E-8776-4075-833E-BA3BE02FA4A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B787D528-364B-4F46-92BA-4FDCB4A8B28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18FC0271-D871-4F26-8918-DA2076C4A86F}"/>
              </a:ext>
            </a:extLst>
          </p:cNvPr>
          <p:cNvCxnSpPr/>
          <p:nvPr/>
        </p:nvCxnSpPr>
        <p:spPr>
          <a:xfrm>
            <a:off x="2614263" y="2623603"/>
            <a:ext cx="46965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8914F3AB-FFA7-457B-8795-9BEF372E03F5}"/>
              </a:ext>
            </a:extLst>
          </p:cNvPr>
          <p:cNvCxnSpPr>
            <a:cxnSpLocks/>
          </p:cNvCxnSpPr>
          <p:nvPr/>
        </p:nvCxnSpPr>
        <p:spPr>
          <a:xfrm>
            <a:off x="2605593" y="2623603"/>
            <a:ext cx="92474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18">
            <a:extLst>
              <a:ext uri="{FF2B5EF4-FFF2-40B4-BE49-F238E27FC236}">
                <a16:creationId xmlns:a16="http://schemas.microsoft.com/office/drawing/2014/main" id="{27BF7C0E-0E44-45ED-AB92-A91AB2B8D590}"/>
              </a:ext>
            </a:extLst>
          </p:cNvPr>
          <p:cNvSpPr txBox="1"/>
          <p:nvPr/>
        </p:nvSpPr>
        <p:spPr>
          <a:xfrm>
            <a:off x="810141" y="5884209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3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59" name="テキスト ボックス 18">
            <a:extLst>
              <a:ext uri="{FF2B5EF4-FFF2-40B4-BE49-F238E27FC236}">
                <a16:creationId xmlns:a16="http://schemas.microsoft.com/office/drawing/2014/main" id="{3A1A6CE9-D081-4CE0-9AF1-0EF0449B6D7D}"/>
              </a:ext>
            </a:extLst>
          </p:cNvPr>
          <p:cNvSpPr txBox="1"/>
          <p:nvPr/>
        </p:nvSpPr>
        <p:spPr>
          <a:xfrm>
            <a:off x="4021568" y="5888876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0A5C0FCA-9B55-4046-B4C1-B86E1B839D66}"/>
              </a:ext>
            </a:extLst>
          </p:cNvPr>
          <p:cNvGrpSpPr/>
          <p:nvPr/>
        </p:nvGrpSpPr>
        <p:grpSpPr>
          <a:xfrm>
            <a:off x="4712103" y="5667739"/>
            <a:ext cx="555388" cy="1071254"/>
            <a:chOff x="79181" y="114612"/>
            <a:chExt cx="163881" cy="306534"/>
          </a:xfrm>
        </p:grpSpPr>
        <p:sp>
          <p:nvSpPr>
            <p:cNvPr id="61" name="テキスト ボックス 57">
              <a:extLst>
                <a:ext uri="{FF2B5EF4-FFF2-40B4-BE49-F238E27FC236}">
                  <a16:creationId xmlns:a16="http://schemas.microsoft.com/office/drawing/2014/main" id="{58468730-CCE1-4589-B8DD-317718998C3E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2" name="テキスト ボックス 58">
              <a:extLst>
                <a:ext uri="{FF2B5EF4-FFF2-40B4-BE49-F238E27FC236}">
                  <a16:creationId xmlns:a16="http://schemas.microsoft.com/office/drawing/2014/main" id="{D9F47E5C-333E-4F27-8BA8-03F63C4B19E6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18308A58-04E5-404E-B4AD-5B811FF00F1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A23264A8-F583-4720-AB88-EDF3C7BAD6EA}"/>
              </a:ext>
            </a:extLst>
          </p:cNvPr>
          <p:cNvGrpSpPr/>
          <p:nvPr/>
        </p:nvGrpSpPr>
        <p:grpSpPr>
          <a:xfrm>
            <a:off x="3493343" y="5653720"/>
            <a:ext cx="555388" cy="1071254"/>
            <a:chOff x="79181" y="114612"/>
            <a:chExt cx="163881" cy="306534"/>
          </a:xfrm>
        </p:grpSpPr>
        <p:sp>
          <p:nvSpPr>
            <p:cNvPr id="65" name="テキスト ボックス 57">
              <a:extLst>
                <a:ext uri="{FF2B5EF4-FFF2-40B4-BE49-F238E27FC236}">
                  <a16:creationId xmlns:a16="http://schemas.microsoft.com/office/drawing/2014/main" id="{5FF286C6-B1C5-45B5-8604-DD0AE5A9D997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6" name="テキスト ボックス 58">
              <a:extLst>
                <a:ext uri="{FF2B5EF4-FFF2-40B4-BE49-F238E27FC236}">
                  <a16:creationId xmlns:a16="http://schemas.microsoft.com/office/drawing/2014/main" id="{6124B3F8-29A8-4859-9BB9-493DF03760D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226D546A-393F-4A54-82E8-8E667DEFD91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61446AE5-6077-4821-948E-09C7FA3116EF}"/>
              </a:ext>
            </a:extLst>
          </p:cNvPr>
          <p:cNvCxnSpPr>
            <a:cxnSpLocks/>
          </p:cNvCxnSpPr>
          <p:nvPr/>
        </p:nvCxnSpPr>
        <p:spPr>
          <a:xfrm>
            <a:off x="2628823" y="2623603"/>
            <a:ext cx="140369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18">
            <a:extLst>
              <a:ext uri="{FF2B5EF4-FFF2-40B4-BE49-F238E27FC236}">
                <a16:creationId xmlns:a16="http://schemas.microsoft.com/office/drawing/2014/main" id="{14649B84-1A24-45F1-A30D-4122A161A498}"/>
              </a:ext>
            </a:extLst>
          </p:cNvPr>
          <p:cNvSpPr txBox="1"/>
          <p:nvPr/>
        </p:nvSpPr>
        <p:spPr>
          <a:xfrm>
            <a:off x="6096000" y="3793577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4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70" name="テキスト ボックス 18">
            <a:extLst>
              <a:ext uri="{FF2B5EF4-FFF2-40B4-BE49-F238E27FC236}">
                <a16:creationId xmlns:a16="http://schemas.microsoft.com/office/drawing/2014/main" id="{E96F6700-C9A6-4C9C-89E6-483C6E8CEB45}"/>
              </a:ext>
            </a:extLst>
          </p:cNvPr>
          <p:cNvSpPr txBox="1"/>
          <p:nvPr/>
        </p:nvSpPr>
        <p:spPr>
          <a:xfrm>
            <a:off x="9307427" y="3798244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D2A91885-CFF8-422F-B985-092378C2D679}"/>
              </a:ext>
            </a:extLst>
          </p:cNvPr>
          <p:cNvGrpSpPr/>
          <p:nvPr/>
        </p:nvGrpSpPr>
        <p:grpSpPr>
          <a:xfrm>
            <a:off x="9997962" y="3577107"/>
            <a:ext cx="555388" cy="1082011"/>
            <a:chOff x="79181" y="114612"/>
            <a:chExt cx="163881" cy="309612"/>
          </a:xfrm>
        </p:grpSpPr>
        <p:sp>
          <p:nvSpPr>
            <p:cNvPr id="76" name="テキスト ボックス 57">
              <a:extLst>
                <a:ext uri="{FF2B5EF4-FFF2-40B4-BE49-F238E27FC236}">
                  <a16:creationId xmlns:a16="http://schemas.microsoft.com/office/drawing/2014/main" id="{BF810113-2418-43DC-8EE1-51CBAA7461EA}"/>
                </a:ext>
              </a:extLst>
            </p:cNvPr>
            <p:cNvSpPr txBox="1"/>
            <p:nvPr/>
          </p:nvSpPr>
          <p:spPr>
            <a:xfrm>
              <a:off x="101999" y="23928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8" name="テキスト ボックス 58">
              <a:extLst>
                <a:ext uri="{FF2B5EF4-FFF2-40B4-BE49-F238E27FC236}">
                  <a16:creationId xmlns:a16="http://schemas.microsoft.com/office/drawing/2014/main" id="{04EB5137-080A-44A2-B761-505D2DAE9338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EF5B97A0-232B-4BE8-B825-8AA79C2EA45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79A089FA-0384-48DF-A682-051A75C56AAB}"/>
              </a:ext>
            </a:extLst>
          </p:cNvPr>
          <p:cNvGrpSpPr/>
          <p:nvPr/>
        </p:nvGrpSpPr>
        <p:grpSpPr>
          <a:xfrm>
            <a:off x="8769345" y="3536600"/>
            <a:ext cx="555388" cy="1071254"/>
            <a:chOff x="79181" y="114612"/>
            <a:chExt cx="163881" cy="306534"/>
          </a:xfrm>
        </p:grpSpPr>
        <p:sp>
          <p:nvSpPr>
            <p:cNvPr id="87" name="テキスト ボックス 57">
              <a:extLst>
                <a:ext uri="{FF2B5EF4-FFF2-40B4-BE49-F238E27FC236}">
                  <a16:creationId xmlns:a16="http://schemas.microsoft.com/office/drawing/2014/main" id="{42582F52-43D2-487C-90CA-7DBF441D9129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8" name="テキスト ボックス 58">
              <a:extLst>
                <a:ext uri="{FF2B5EF4-FFF2-40B4-BE49-F238E27FC236}">
                  <a16:creationId xmlns:a16="http://schemas.microsoft.com/office/drawing/2014/main" id="{5A5A650F-68E0-481B-AA17-941EBDF37EE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4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3E0D85AF-E2F9-4002-8C0B-FD591BFC37B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0" name="テキスト ボックス 18">
            <a:extLst>
              <a:ext uri="{FF2B5EF4-FFF2-40B4-BE49-F238E27FC236}">
                <a16:creationId xmlns:a16="http://schemas.microsoft.com/office/drawing/2014/main" id="{C83E414A-F53C-48C2-9595-12B7BE6F2708}"/>
              </a:ext>
            </a:extLst>
          </p:cNvPr>
          <p:cNvSpPr txBox="1"/>
          <p:nvPr/>
        </p:nvSpPr>
        <p:spPr>
          <a:xfrm>
            <a:off x="6096000" y="4764824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5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C162A3C9-EF1C-4F5C-A927-2F1194922735}"/>
              </a:ext>
            </a:extLst>
          </p:cNvPr>
          <p:cNvGrpSpPr/>
          <p:nvPr/>
        </p:nvGrpSpPr>
        <p:grpSpPr>
          <a:xfrm>
            <a:off x="8769345" y="4507847"/>
            <a:ext cx="555388" cy="1071254"/>
            <a:chOff x="79181" y="114612"/>
            <a:chExt cx="163881" cy="306534"/>
          </a:xfrm>
        </p:grpSpPr>
        <p:sp>
          <p:nvSpPr>
            <p:cNvPr id="97" name="テキスト ボックス 57">
              <a:extLst>
                <a:ext uri="{FF2B5EF4-FFF2-40B4-BE49-F238E27FC236}">
                  <a16:creationId xmlns:a16="http://schemas.microsoft.com/office/drawing/2014/main" id="{2410C4C4-D8D9-441A-821B-9D73DACD33B4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8" name="テキスト ボックス 58">
              <a:extLst>
                <a:ext uri="{FF2B5EF4-FFF2-40B4-BE49-F238E27FC236}">
                  <a16:creationId xmlns:a16="http://schemas.microsoft.com/office/drawing/2014/main" id="{B7B63C86-324D-4C13-82CF-08B1862586E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8D38D07B-4300-4EDC-9A7F-00CCCEF9F2B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0" name="テキスト ボックス 18">
            <a:extLst>
              <a:ext uri="{FF2B5EF4-FFF2-40B4-BE49-F238E27FC236}">
                <a16:creationId xmlns:a16="http://schemas.microsoft.com/office/drawing/2014/main" id="{3AFE614A-0AC8-486D-A7C1-6EA3D30D1881}"/>
              </a:ext>
            </a:extLst>
          </p:cNvPr>
          <p:cNvSpPr txBox="1"/>
          <p:nvPr/>
        </p:nvSpPr>
        <p:spPr>
          <a:xfrm>
            <a:off x="6052612" y="5805626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6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101" name="テキスト ボックス 18">
            <a:extLst>
              <a:ext uri="{FF2B5EF4-FFF2-40B4-BE49-F238E27FC236}">
                <a16:creationId xmlns:a16="http://schemas.microsoft.com/office/drawing/2014/main" id="{D51BADDD-C75F-4144-93F2-ACBC27C45CA2}"/>
              </a:ext>
            </a:extLst>
          </p:cNvPr>
          <p:cNvSpPr txBox="1"/>
          <p:nvPr/>
        </p:nvSpPr>
        <p:spPr>
          <a:xfrm>
            <a:off x="9264039" y="5810293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sp>
        <p:nvSpPr>
          <p:cNvPr id="103" name="テキスト ボックス 57">
            <a:extLst>
              <a:ext uri="{FF2B5EF4-FFF2-40B4-BE49-F238E27FC236}">
                <a16:creationId xmlns:a16="http://schemas.microsoft.com/office/drawing/2014/main" id="{A8303D45-9C00-4110-906B-2AA8B5993835}"/>
              </a:ext>
            </a:extLst>
          </p:cNvPr>
          <p:cNvSpPr txBox="1"/>
          <p:nvPr/>
        </p:nvSpPr>
        <p:spPr>
          <a:xfrm>
            <a:off x="10031904" y="6024837"/>
            <a:ext cx="184730" cy="646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sz="3600" dirty="0">
              <a:latin typeface="+mj-ea"/>
              <a:ea typeface="+mj-ea"/>
            </a:endParaRPr>
          </a:p>
        </p:txBody>
      </p:sp>
      <p:sp>
        <p:nvSpPr>
          <p:cNvPr id="104" name="テキスト ボックス 58">
            <a:extLst>
              <a:ext uri="{FF2B5EF4-FFF2-40B4-BE49-F238E27FC236}">
                <a16:creationId xmlns:a16="http://schemas.microsoft.com/office/drawing/2014/main" id="{DD97AE99-C03F-4B11-AB3B-09AD77C25A17}"/>
              </a:ext>
            </a:extLst>
          </p:cNvPr>
          <p:cNvSpPr txBox="1"/>
          <p:nvPr/>
        </p:nvSpPr>
        <p:spPr>
          <a:xfrm>
            <a:off x="9829070" y="5678092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5281C6C5-6CC5-445A-B9E8-9A9CA386D6F2}"/>
              </a:ext>
            </a:extLst>
          </p:cNvPr>
          <p:cNvGrpSpPr/>
          <p:nvPr/>
        </p:nvGrpSpPr>
        <p:grpSpPr>
          <a:xfrm>
            <a:off x="8725957" y="5548649"/>
            <a:ext cx="555388" cy="1071254"/>
            <a:chOff x="79181" y="114612"/>
            <a:chExt cx="163881" cy="306534"/>
          </a:xfrm>
        </p:grpSpPr>
        <p:sp>
          <p:nvSpPr>
            <p:cNvPr id="107" name="テキスト ボックス 57">
              <a:extLst>
                <a:ext uri="{FF2B5EF4-FFF2-40B4-BE49-F238E27FC236}">
                  <a16:creationId xmlns:a16="http://schemas.microsoft.com/office/drawing/2014/main" id="{E354A03E-8420-4D68-BA00-CFDEC775165C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8" name="テキスト ボックス 58">
              <a:extLst>
                <a:ext uri="{FF2B5EF4-FFF2-40B4-BE49-F238E27FC236}">
                  <a16:creationId xmlns:a16="http://schemas.microsoft.com/office/drawing/2014/main" id="{73C8E3DD-78D2-4B04-8BF5-B486BC3654D1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6D5D2C86-15BE-4C3C-9C4E-DC1CD76CC96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10" name="直線コネクタ 109">
            <a:extLst>
              <a:ext uri="{FF2B5EF4-FFF2-40B4-BE49-F238E27FC236}">
                <a16:creationId xmlns:a16="http://schemas.microsoft.com/office/drawing/2014/main" id="{AF9F7707-2596-455E-BBA5-E8DE4EE5EFA9}"/>
              </a:ext>
            </a:extLst>
          </p:cNvPr>
          <p:cNvCxnSpPr>
            <a:cxnSpLocks/>
          </p:cNvCxnSpPr>
          <p:nvPr/>
        </p:nvCxnSpPr>
        <p:spPr>
          <a:xfrm>
            <a:off x="2614263" y="2623603"/>
            <a:ext cx="187499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>
            <a:extLst>
              <a:ext uri="{FF2B5EF4-FFF2-40B4-BE49-F238E27FC236}">
                <a16:creationId xmlns:a16="http://schemas.microsoft.com/office/drawing/2014/main" id="{45C140C5-973E-4687-BC29-69FF867A2125}"/>
              </a:ext>
            </a:extLst>
          </p:cNvPr>
          <p:cNvCxnSpPr>
            <a:cxnSpLocks/>
          </p:cNvCxnSpPr>
          <p:nvPr/>
        </p:nvCxnSpPr>
        <p:spPr>
          <a:xfrm>
            <a:off x="2614263" y="2623603"/>
            <a:ext cx="236269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>
            <a:extLst>
              <a:ext uri="{FF2B5EF4-FFF2-40B4-BE49-F238E27FC236}">
                <a16:creationId xmlns:a16="http://schemas.microsoft.com/office/drawing/2014/main" id="{FFE11BD6-4E24-4789-944D-F07B8FE6171C}"/>
              </a:ext>
            </a:extLst>
          </p:cNvPr>
          <p:cNvCxnSpPr>
            <a:cxnSpLocks/>
          </p:cNvCxnSpPr>
          <p:nvPr/>
        </p:nvCxnSpPr>
        <p:spPr>
          <a:xfrm>
            <a:off x="2628823" y="2618740"/>
            <a:ext cx="2798210" cy="546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28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24" grpId="0"/>
      <p:bldP spid="30" grpId="0"/>
      <p:bldP spid="36" grpId="0"/>
      <p:bldP spid="37" grpId="0"/>
      <p:bldP spid="58" grpId="0"/>
      <p:bldP spid="59" grpId="0"/>
      <p:bldP spid="69" grpId="0"/>
      <p:bldP spid="70" grpId="0"/>
      <p:bldP spid="90" grpId="0"/>
      <p:bldP spid="100" grpId="0"/>
      <p:bldP spid="101" grpId="0"/>
      <p:bldP spid="10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39568" y="196358"/>
            <a:ext cx="11033439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10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1730088" y="1891228"/>
            <a:ext cx="4727371" cy="1276350"/>
            <a:chOff x="0" y="0"/>
            <a:chExt cx="6979277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06256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570670" y="2849533"/>
            <a:ext cx="1011815" cy="58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200" dirty="0">
                <a:latin typeface="+mj-ea"/>
                <a:ea typeface="+mj-ea"/>
              </a:rPr>
              <a:t>10</a:t>
            </a:r>
            <a:r>
              <a:rPr kumimoji="1" lang="ja-JP" altLang="en-US" sz="3200" dirty="0">
                <a:latin typeface="+mj-ea"/>
                <a:ea typeface="+mj-ea"/>
              </a:rPr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1706859" y="2534699"/>
            <a:ext cx="47613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736" y="1587881"/>
            <a:ext cx="998339" cy="599003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47" y="1609111"/>
            <a:ext cx="998339" cy="698837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1715529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6BEE4841-38E9-414A-AE59-972C95D86940}"/>
              </a:ext>
            </a:extLst>
          </p:cNvPr>
          <p:cNvGrpSpPr/>
          <p:nvPr/>
        </p:nvGrpSpPr>
        <p:grpSpPr>
          <a:xfrm>
            <a:off x="3446118" y="3304909"/>
            <a:ext cx="646331" cy="1093027"/>
            <a:chOff x="63802" y="114612"/>
            <a:chExt cx="190716" cy="312764"/>
          </a:xfrm>
        </p:grpSpPr>
        <p:sp>
          <p:nvSpPr>
            <p:cNvPr id="26" name="テキスト ボックス 57">
              <a:extLst>
                <a:ext uri="{FF2B5EF4-FFF2-40B4-BE49-F238E27FC236}">
                  <a16:creationId xmlns:a16="http://schemas.microsoft.com/office/drawing/2014/main" id="{CF6DBBBD-3FCA-45FF-9421-018C5BCF3924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7" name="テキスト ボックス 58">
              <a:extLst>
                <a:ext uri="{FF2B5EF4-FFF2-40B4-BE49-F238E27FC236}">
                  <a16:creationId xmlns:a16="http://schemas.microsoft.com/office/drawing/2014/main" id="{B73D1F6F-3EAE-42FE-BCD4-1104184C7FB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EF5E40CE-0FB3-42D3-B1D9-DCB3F3ED72E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テキスト ボックス 18">
            <a:extLst>
              <a:ext uri="{FF2B5EF4-FFF2-40B4-BE49-F238E27FC236}">
                <a16:creationId xmlns:a16="http://schemas.microsoft.com/office/drawing/2014/main" id="{1AAE0E62-EDD0-47B7-A635-EE9260D2C8F3}"/>
              </a:ext>
            </a:extLst>
          </p:cNvPr>
          <p:cNvSpPr txBox="1"/>
          <p:nvPr/>
        </p:nvSpPr>
        <p:spPr>
          <a:xfrm>
            <a:off x="810141" y="3539880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1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856AC03B-6CE7-47E8-8C4E-D5F30FA65C80}"/>
              </a:ext>
            </a:extLst>
          </p:cNvPr>
          <p:cNvGrpSpPr/>
          <p:nvPr/>
        </p:nvGrpSpPr>
        <p:grpSpPr>
          <a:xfrm>
            <a:off x="3485587" y="4362273"/>
            <a:ext cx="646331" cy="1070234"/>
            <a:chOff x="71017" y="114612"/>
            <a:chExt cx="190716" cy="306242"/>
          </a:xfrm>
        </p:grpSpPr>
        <p:sp>
          <p:nvSpPr>
            <p:cNvPr id="33" name="テキスト ボックス 57">
              <a:extLst>
                <a:ext uri="{FF2B5EF4-FFF2-40B4-BE49-F238E27FC236}">
                  <a16:creationId xmlns:a16="http://schemas.microsoft.com/office/drawing/2014/main" id="{C844BD56-C8F3-4FC8-A3B4-9CCFCFE16524}"/>
                </a:ext>
              </a:extLst>
            </p:cNvPr>
            <p:cNvSpPr txBox="1"/>
            <p:nvPr/>
          </p:nvSpPr>
          <p:spPr>
            <a:xfrm>
              <a:off x="71017" y="235910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34" name="テキスト ボックス 58">
              <a:extLst>
                <a:ext uri="{FF2B5EF4-FFF2-40B4-BE49-F238E27FC236}">
                  <a16:creationId xmlns:a16="http://schemas.microsoft.com/office/drawing/2014/main" id="{3BB9D5BB-A030-4B51-870B-1F5BA993A4AE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62BF0CA9-69FF-4346-B7AC-956C87065B3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テキスト ボックス 18">
            <a:extLst>
              <a:ext uri="{FF2B5EF4-FFF2-40B4-BE49-F238E27FC236}">
                <a16:creationId xmlns:a16="http://schemas.microsoft.com/office/drawing/2014/main" id="{3FC6756F-5BF8-4074-B7F0-771E3672D61B}"/>
              </a:ext>
            </a:extLst>
          </p:cNvPr>
          <p:cNvSpPr txBox="1"/>
          <p:nvPr/>
        </p:nvSpPr>
        <p:spPr>
          <a:xfrm>
            <a:off x="810141" y="4568982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>
                <a:latin typeface="+mj-ea"/>
                <a:ea typeface="+mj-ea"/>
              </a:rPr>
              <a:t>2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37" name="テキスト ボックス 18">
            <a:extLst>
              <a:ext uri="{FF2B5EF4-FFF2-40B4-BE49-F238E27FC236}">
                <a16:creationId xmlns:a16="http://schemas.microsoft.com/office/drawing/2014/main" id="{45B15184-57FF-4623-8911-8964E2527379}"/>
              </a:ext>
            </a:extLst>
          </p:cNvPr>
          <p:cNvSpPr txBox="1"/>
          <p:nvPr/>
        </p:nvSpPr>
        <p:spPr>
          <a:xfrm>
            <a:off x="4021568" y="4573649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1CDB01A8-9384-4D2D-A323-44F898553789}"/>
              </a:ext>
            </a:extLst>
          </p:cNvPr>
          <p:cNvGrpSpPr/>
          <p:nvPr/>
        </p:nvGrpSpPr>
        <p:grpSpPr>
          <a:xfrm>
            <a:off x="4712103" y="4352512"/>
            <a:ext cx="555388" cy="1071254"/>
            <a:chOff x="79181" y="114612"/>
            <a:chExt cx="163881" cy="306534"/>
          </a:xfrm>
        </p:grpSpPr>
        <p:sp>
          <p:nvSpPr>
            <p:cNvPr id="39" name="テキスト ボックス 57">
              <a:extLst>
                <a:ext uri="{FF2B5EF4-FFF2-40B4-BE49-F238E27FC236}">
                  <a16:creationId xmlns:a16="http://schemas.microsoft.com/office/drawing/2014/main" id="{4577C6A5-E3F0-443C-A4F6-882D0CEABAFB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40" name="テキスト ボックス 58">
              <a:extLst>
                <a:ext uri="{FF2B5EF4-FFF2-40B4-BE49-F238E27FC236}">
                  <a16:creationId xmlns:a16="http://schemas.microsoft.com/office/drawing/2014/main" id="{2675BE1E-8776-4075-833E-BA3BE02FA4A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B787D528-364B-4F46-92BA-4FDCB4A8B28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テキスト ボックス 18">
            <a:extLst>
              <a:ext uri="{FF2B5EF4-FFF2-40B4-BE49-F238E27FC236}">
                <a16:creationId xmlns:a16="http://schemas.microsoft.com/office/drawing/2014/main" id="{27BF7C0E-0E44-45ED-AB92-A91AB2B8D590}"/>
              </a:ext>
            </a:extLst>
          </p:cNvPr>
          <p:cNvSpPr txBox="1"/>
          <p:nvPr/>
        </p:nvSpPr>
        <p:spPr>
          <a:xfrm>
            <a:off x="810141" y="5616585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3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A23264A8-F583-4720-AB88-EDF3C7BAD6EA}"/>
              </a:ext>
            </a:extLst>
          </p:cNvPr>
          <p:cNvGrpSpPr/>
          <p:nvPr/>
        </p:nvGrpSpPr>
        <p:grpSpPr>
          <a:xfrm>
            <a:off x="3430247" y="5386096"/>
            <a:ext cx="646331" cy="1070230"/>
            <a:chOff x="60563" y="114612"/>
            <a:chExt cx="190716" cy="306241"/>
          </a:xfrm>
        </p:grpSpPr>
        <p:sp>
          <p:nvSpPr>
            <p:cNvPr id="65" name="テキスト ボックス 57">
              <a:extLst>
                <a:ext uri="{FF2B5EF4-FFF2-40B4-BE49-F238E27FC236}">
                  <a16:creationId xmlns:a16="http://schemas.microsoft.com/office/drawing/2014/main" id="{5FF286C6-B1C5-45B5-8604-DD0AE5A9D997}"/>
                </a:ext>
              </a:extLst>
            </p:cNvPr>
            <p:cNvSpPr txBox="1"/>
            <p:nvPr/>
          </p:nvSpPr>
          <p:spPr>
            <a:xfrm>
              <a:off x="60563" y="235909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6" name="テキスト ボックス 58">
              <a:extLst>
                <a:ext uri="{FF2B5EF4-FFF2-40B4-BE49-F238E27FC236}">
                  <a16:creationId xmlns:a16="http://schemas.microsoft.com/office/drawing/2014/main" id="{6124B3F8-29A8-4859-9BB9-493DF03760D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226D546A-393F-4A54-82E8-8E667DEFD91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9" name="テキスト ボックス 18">
            <a:extLst>
              <a:ext uri="{FF2B5EF4-FFF2-40B4-BE49-F238E27FC236}">
                <a16:creationId xmlns:a16="http://schemas.microsoft.com/office/drawing/2014/main" id="{14649B84-1A24-45F1-A30D-4122A161A498}"/>
              </a:ext>
            </a:extLst>
          </p:cNvPr>
          <p:cNvSpPr txBox="1"/>
          <p:nvPr/>
        </p:nvSpPr>
        <p:spPr>
          <a:xfrm>
            <a:off x="6096000" y="3550949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4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70" name="テキスト ボックス 18">
            <a:extLst>
              <a:ext uri="{FF2B5EF4-FFF2-40B4-BE49-F238E27FC236}">
                <a16:creationId xmlns:a16="http://schemas.microsoft.com/office/drawing/2014/main" id="{E96F6700-C9A6-4C9C-89E6-483C6E8CEB45}"/>
              </a:ext>
            </a:extLst>
          </p:cNvPr>
          <p:cNvSpPr txBox="1"/>
          <p:nvPr/>
        </p:nvSpPr>
        <p:spPr>
          <a:xfrm>
            <a:off x="9307427" y="3555616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D2A91885-CFF8-422F-B985-092378C2D679}"/>
              </a:ext>
            </a:extLst>
          </p:cNvPr>
          <p:cNvGrpSpPr/>
          <p:nvPr/>
        </p:nvGrpSpPr>
        <p:grpSpPr>
          <a:xfrm>
            <a:off x="9997962" y="3334479"/>
            <a:ext cx="555388" cy="1082011"/>
            <a:chOff x="79181" y="114612"/>
            <a:chExt cx="163881" cy="309612"/>
          </a:xfrm>
        </p:grpSpPr>
        <p:sp>
          <p:nvSpPr>
            <p:cNvPr id="76" name="テキスト ボックス 57">
              <a:extLst>
                <a:ext uri="{FF2B5EF4-FFF2-40B4-BE49-F238E27FC236}">
                  <a16:creationId xmlns:a16="http://schemas.microsoft.com/office/drawing/2014/main" id="{BF810113-2418-43DC-8EE1-51CBAA7461EA}"/>
                </a:ext>
              </a:extLst>
            </p:cNvPr>
            <p:cNvSpPr txBox="1"/>
            <p:nvPr/>
          </p:nvSpPr>
          <p:spPr>
            <a:xfrm>
              <a:off x="101999" y="23928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8" name="テキスト ボックス 58">
              <a:extLst>
                <a:ext uri="{FF2B5EF4-FFF2-40B4-BE49-F238E27FC236}">
                  <a16:creationId xmlns:a16="http://schemas.microsoft.com/office/drawing/2014/main" id="{04EB5137-080A-44A2-B761-505D2DAE9338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EF5B97A0-232B-4BE8-B825-8AA79C2EA45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79A089FA-0384-48DF-A682-051A75C56AAB}"/>
              </a:ext>
            </a:extLst>
          </p:cNvPr>
          <p:cNvGrpSpPr/>
          <p:nvPr/>
        </p:nvGrpSpPr>
        <p:grpSpPr>
          <a:xfrm>
            <a:off x="8732859" y="3293972"/>
            <a:ext cx="646331" cy="1071254"/>
            <a:chOff x="68415" y="114612"/>
            <a:chExt cx="190716" cy="306534"/>
          </a:xfrm>
        </p:grpSpPr>
        <p:sp>
          <p:nvSpPr>
            <p:cNvPr id="87" name="テキスト ボックス 57">
              <a:extLst>
                <a:ext uri="{FF2B5EF4-FFF2-40B4-BE49-F238E27FC236}">
                  <a16:creationId xmlns:a16="http://schemas.microsoft.com/office/drawing/2014/main" id="{42582F52-43D2-487C-90CA-7DBF441D9129}"/>
                </a:ext>
              </a:extLst>
            </p:cNvPr>
            <p:cNvSpPr txBox="1"/>
            <p:nvPr/>
          </p:nvSpPr>
          <p:spPr>
            <a:xfrm>
              <a:off x="68415" y="23620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8" name="テキスト ボックス 58">
              <a:extLst>
                <a:ext uri="{FF2B5EF4-FFF2-40B4-BE49-F238E27FC236}">
                  <a16:creationId xmlns:a16="http://schemas.microsoft.com/office/drawing/2014/main" id="{5A5A650F-68E0-481B-AA17-941EBDF37EE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4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3E0D85AF-E2F9-4002-8C0B-FD591BFC37B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0" name="テキスト ボックス 18">
            <a:extLst>
              <a:ext uri="{FF2B5EF4-FFF2-40B4-BE49-F238E27FC236}">
                <a16:creationId xmlns:a16="http://schemas.microsoft.com/office/drawing/2014/main" id="{C83E414A-F53C-48C2-9595-12B7BE6F2708}"/>
              </a:ext>
            </a:extLst>
          </p:cNvPr>
          <p:cNvSpPr txBox="1"/>
          <p:nvPr/>
        </p:nvSpPr>
        <p:spPr>
          <a:xfrm>
            <a:off x="6096000" y="4522196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5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C162A3C9-EF1C-4F5C-A927-2F1194922735}"/>
              </a:ext>
            </a:extLst>
          </p:cNvPr>
          <p:cNvGrpSpPr/>
          <p:nvPr/>
        </p:nvGrpSpPr>
        <p:grpSpPr>
          <a:xfrm>
            <a:off x="8718978" y="4265219"/>
            <a:ext cx="646331" cy="1060277"/>
            <a:chOff x="64319" y="114612"/>
            <a:chExt cx="190716" cy="303393"/>
          </a:xfrm>
        </p:grpSpPr>
        <p:sp>
          <p:nvSpPr>
            <p:cNvPr id="97" name="テキスト ボックス 57">
              <a:extLst>
                <a:ext uri="{FF2B5EF4-FFF2-40B4-BE49-F238E27FC236}">
                  <a16:creationId xmlns:a16="http://schemas.microsoft.com/office/drawing/2014/main" id="{2410C4C4-D8D9-441A-821B-9D73DACD33B4}"/>
                </a:ext>
              </a:extLst>
            </p:cNvPr>
            <p:cNvSpPr txBox="1"/>
            <p:nvPr/>
          </p:nvSpPr>
          <p:spPr>
            <a:xfrm>
              <a:off x="64319" y="233061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8" name="テキスト ボックス 58">
              <a:extLst>
                <a:ext uri="{FF2B5EF4-FFF2-40B4-BE49-F238E27FC236}">
                  <a16:creationId xmlns:a16="http://schemas.microsoft.com/office/drawing/2014/main" id="{B7B63C86-324D-4C13-82CF-08B1862586E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8D38D07B-4300-4EDC-9A7F-00CCCEF9F2B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0" name="テキスト ボックス 18">
            <a:extLst>
              <a:ext uri="{FF2B5EF4-FFF2-40B4-BE49-F238E27FC236}">
                <a16:creationId xmlns:a16="http://schemas.microsoft.com/office/drawing/2014/main" id="{3AFE614A-0AC8-486D-A7C1-6EA3D30D1881}"/>
              </a:ext>
            </a:extLst>
          </p:cNvPr>
          <p:cNvSpPr txBox="1"/>
          <p:nvPr/>
        </p:nvSpPr>
        <p:spPr>
          <a:xfrm>
            <a:off x="6100388" y="5564085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6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101" name="テキスト ボックス 18">
            <a:extLst>
              <a:ext uri="{FF2B5EF4-FFF2-40B4-BE49-F238E27FC236}">
                <a16:creationId xmlns:a16="http://schemas.microsoft.com/office/drawing/2014/main" id="{D51BADDD-C75F-4144-93F2-ACBC27C45CA2}"/>
              </a:ext>
            </a:extLst>
          </p:cNvPr>
          <p:cNvSpPr txBox="1"/>
          <p:nvPr/>
        </p:nvSpPr>
        <p:spPr>
          <a:xfrm>
            <a:off x="9311815" y="5568752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sp>
        <p:nvSpPr>
          <p:cNvPr id="103" name="テキスト ボックス 57">
            <a:extLst>
              <a:ext uri="{FF2B5EF4-FFF2-40B4-BE49-F238E27FC236}">
                <a16:creationId xmlns:a16="http://schemas.microsoft.com/office/drawing/2014/main" id="{A8303D45-9C00-4110-906B-2AA8B5993835}"/>
              </a:ext>
            </a:extLst>
          </p:cNvPr>
          <p:cNvSpPr txBox="1"/>
          <p:nvPr/>
        </p:nvSpPr>
        <p:spPr>
          <a:xfrm>
            <a:off x="10079680" y="5783296"/>
            <a:ext cx="184730" cy="646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sz="3600" dirty="0">
              <a:latin typeface="+mj-ea"/>
              <a:ea typeface="+mj-ea"/>
            </a:endParaRPr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5281C6C5-6CC5-445A-B9E8-9A9CA386D6F2}"/>
              </a:ext>
            </a:extLst>
          </p:cNvPr>
          <p:cNvGrpSpPr/>
          <p:nvPr/>
        </p:nvGrpSpPr>
        <p:grpSpPr>
          <a:xfrm>
            <a:off x="8772708" y="5308407"/>
            <a:ext cx="646331" cy="1071254"/>
            <a:chOff x="67079" y="114612"/>
            <a:chExt cx="190716" cy="306534"/>
          </a:xfrm>
        </p:grpSpPr>
        <p:sp>
          <p:nvSpPr>
            <p:cNvPr id="107" name="テキスト ボックス 57">
              <a:extLst>
                <a:ext uri="{FF2B5EF4-FFF2-40B4-BE49-F238E27FC236}">
                  <a16:creationId xmlns:a16="http://schemas.microsoft.com/office/drawing/2014/main" id="{E354A03E-8420-4D68-BA00-CFDEC775165C}"/>
                </a:ext>
              </a:extLst>
            </p:cNvPr>
            <p:cNvSpPr txBox="1"/>
            <p:nvPr/>
          </p:nvSpPr>
          <p:spPr>
            <a:xfrm>
              <a:off x="67079" y="23620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8" name="テキスト ボックス 58">
              <a:extLst>
                <a:ext uri="{FF2B5EF4-FFF2-40B4-BE49-F238E27FC236}">
                  <a16:creationId xmlns:a16="http://schemas.microsoft.com/office/drawing/2014/main" id="{73C8E3DD-78D2-4B04-8BF5-B486BC3654D1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6D5D2C86-15BE-4C3C-9C4E-DC1CD76CC96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F2D3283-4C6A-155E-C8A3-5EE5A8556150}"/>
              </a:ext>
            </a:extLst>
          </p:cNvPr>
          <p:cNvGrpSpPr/>
          <p:nvPr/>
        </p:nvGrpSpPr>
        <p:grpSpPr>
          <a:xfrm>
            <a:off x="2185180" y="2291444"/>
            <a:ext cx="4283038" cy="422031"/>
            <a:chOff x="2185180" y="2291444"/>
            <a:chExt cx="4283038" cy="422031"/>
          </a:xfrm>
        </p:grpSpPr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3B87C636-C2C3-49D5-93B8-00BFC48EF02A}"/>
                </a:ext>
              </a:extLst>
            </p:cNvPr>
            <p:cNvCxnSpPr>
              <a:cxnSpLocks/>
            </p:cNvCxnSpPr>
            <p:nvPr/>
          </p:nvCxnSpPr>
          <p:spPr>
            <a:xfrm>
              <a:off x="2185180" y="2291444"/>
              <a:ext cx="0" cy="4220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550CA100-510F-4360-8700-36A2756A0635}"/>
                </a:ext>
              </a:extLst>
            </p:cNvPr>
            <p:cNvCxnSpPr>
              <a:cxnSpLocks/>
            </p:cNvCxnSpPr>
            <p:nvPr/>
          </p:nvCxnSpPr>
          <p:spPr>
            <a:xfrm>
              <a:off x="2654831" y="2291444"/>
              <a:ext cx="0" cy="4220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C176AA37-EE64-4AD8-ACDA-97FC662B612D}"/>
                </a:ext>
              </a:extLst>
            </p:cNvPr>
            <p:cNvCxnSpPr>
              <a:cxnSpLocks/>
            </p:cNvCxnSpPr>
            <p:nvPr/>
          </p:nvCxnSpPr>
          <p:spPr>
            <a:xfrm>
              <a:off x="3124482" y="2291444"/>
              <a:ext cx="0" cy="4220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D618BDFB-DDCF-42AE-AF66-E2A371910AA8}"/>
                </a:ext>
              </a:extLst>
            </p:cNvPr>
            <p:cNvCxnSpPr>
              <a:cxnSpLocks/>
            </p:cNvCxnSpPr>
            <p:nvPr/>
          </p:nvCxnSpPr>
          <p:spPr>
            <a:xfrm>
              <a:off x="3594133" y="2291444"/>
              <a:ext cx="0" cy="4220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04F4A3F1-C35C-4052-92D4-FACD503BD538}"/>
                </a:ext>
              </a:extLst>
            </p:cNvPr>
            <p:cNvCxnSpPr>
              <a:cxnSpLocks/>
            </p:cNvCxnSpPr>
            <p:nvPr/>
          </p:nvCxnSpPr>
          <p:spPr>
            <a:xfrm>
              <a:off x="4063784" y="2291444"/>
              <a:ext cx="0" cy="4220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DF273B7E-A86C-409D-8D38-7C6E1FFA5006}"/>
                </a:ext>
              </a:extLst>
            </p:cNvPr>
            <p:cNvCxnSpPr>
              <a:cxnSpLocks/>
            </p:cNvCxnSpPr>
            <p:nvPr/>
          </p:nvCxnSpPr>
          <p:spPr>
            <a:xfrm>
              <a:off x="4541500" y="2291444"/>
              <a:ext cx="0" cy="4220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DA1888BC-BCB7-47CB-9661-F0E51B5B8939}"/>
                </a:ext>
              </a:extLst>
            </p:cNvPr>
            <p:cNvCxnSpPr>
              <a:cxnSpLocks/>
            </p:cNvCxnSpPr>
            <p:nvPr/>
          </p:nvCxnSpPr>
          <p:spPr>
            <a:xfrm>
              <a:off x="5059265" y="2291444"/>
              <a:ext cx="0" cy="4220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9CD8D61E-8521-4330-8F34-BD0D9DB1387A}"/>
                </a:ext>
              </a:extLst>
            </p:cNvPr>
            <p:cNvCxnSpPr>
              <a:cxnSpLocks/>
            </p:cNvCxnSpPr>
            <p:nvPr/>
          </p:nvCxnSpPr>
          <p:spPr>
            <a:xfrm>
              <a:off x="5528916" y="2291444"/>
              <a:ext cx="0" cy="4220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D2A19E44-37B8-487C-948E-33A1169FE30F}"/>
                </a:ext>
              </a:extLst>
            </p:cNvPr>
            <p:cNvCxnSpPr>
              <a:cxnSpLocks/>
            </p:cNvCxnSpPr>
            <p:nvPr/>
          </p:nvCxnSpPr>
          <p:spPr>
            <a:xfrm>
              <a:off x="5998567" y="2291444"/>
              <a:ext cx="0" cy="4220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F7CD9767-CBA5-468A-93ED-34566ECA4D11}"/>
                </a:ext>
              </a:extLst>
            </p:cNvPr>
            <p:cNvCxnSpPr>
              <a:cxnSpLocks/>
            </p:cNvCxnSpPr>
            <p:nvPr/>
          </p:nvCxnSpPr>
          <p:spPr>
            <a:xfrm>
              <a:off x="6468218" y="2291444"/>
              <a:ext cx="0" cy="4220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テキスト ボックス 18">
            <a:extLst>
              <a:ext uri="{FF2B5EF4-FFF2-40B4-BE49-F238E27FC236}">
                <a16:creationId xmlns:a16="http://schemas.microsoft.com/office/drawing/2014/main" id="{E1FC26CE-8424-4B99-BB97-251B92E06F44}"/>
              </a:ext>
            </a:extLst>
          </p:cNvPr>
          <p:cNvSpPr txBox="1"/>
          <p:nvPr/>
        </p:nvSpPr>
        <p:spPr>
          <a:xfrm>
            <a:off x="9328881" y="4474751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65D1C91E-73EB-4EFC-B1A8-43B31EE188D0}"/>
              </a:ext>
            </a:extLst>
          </p:cNvPr>
          <p:cNvGrpSpPr/>
          <p:nvPr/>
        </p:nvGrpSpPr>
        <p:grpSpPr>
          <a:xfrm>
            <a:off x="9923871" y="4252149"/>
            <a:ext cx="555388" cy="1082011"/>
            <a:chOff x="79181" y="114612"/>
            <a:chExt cx="163881" cy="309612"/>
          </a:xfrm>
        </p:grpSpPr>
        <p:sp>
          <p:nvSpPr>
            <p:cNvPr id="93" name="テキスト ボックス 57">
              <a:extLst>
                <a:ext uri="{FF2B5EF4-FFF2-40B4-BE49-F238E27FC236}">
                  <a16:creationId xmlns:a16="http://schemas.microsoft.com/office/drawing/2014/main" id="{EEF08835-6A8A-42F1-956B-60E102FC2FD9}"/>
                </a:ext>
              </a:extLst>
            </p:cNvPr>
            <p:cNvSpPr txBox="1"/>
            <p:nvPr/>
          </p:nvSpPr>
          <p:spPr>
            <a:xfrm>
              <a:off x="101999" y="23928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4" name="テキスト ボックス 58">
              <a:extLst>
                <a:ext uri="{FF2B5EF4-FFF2-40B4-BE49-F238E27FC236}">
                  <a16:creationId xmlns:a16="http://schemas.microsoft.com/office/drawing/2014/main" id="{1ABEDF5E-8209-44EC-89B8-30A62CE1DD6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D1863A09-8783-4FEF-AFC3-690FC5445C6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121375E3-0AC3-475E-978B-5632D8B6D7C3}"/>
              </a:ext>
            </a:extLst>
          </p:cNvPr>
          <p:cNvGrpSpPr/>
          <p:nvPr/>
        </p:nvGrpSpPr>
        <p:grpSpPr>
          <a:xfrm>
            <a:off x="9875837" y="5344361"/>
            <a:ext cx="555388" cy="1082011"/>
            <a:chOff x="79181" y="114612"/>
            <a:chExt cx="163881" cy="309612"/>
          </a:xfrm>
        </p:grpSpPr>
        <p:sp>
          <p:nvSpPr>
            <p:cNvPr id="105" name="テキスト ボックス 57">
              <a:extLst>
                <a:ext uri="{FF2B5EF4-FFF2-40B4-BE49-F238E27FC236}">
                  <a16:creationId xmlns:a16="http://schemas.microsoft.com/office/drawing/2014/main" id="{129E3401-1FCE-4EF2-9335-7B31A648BFDF}"/>
                </a:ext>
              </a:extLst>
            </p:cNvPr>
            <p:cNvSpPr txBox="1"/>
            <p:nvPr/>
          </p:nvSpPr>
          <p:spPr>
            <a:xfrm>
              <a:off x="101999" y="23928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13" name="テキスト ボックス 58">
              <a:extLst>
                <a:ext uri="{FF2B5EF4-FFF2-40B4-BE49-F238E27FC236}">
                  <a16:creationId xmlns:a16="http://schemas.microsoft.com/office/drawing/2014/main" id="{41CBBC15-E18E-4BC3-9EB2-FD35A16664E7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E9AE0FC3-981B-4B19-8F6F-BA94882C69E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3" name="タイトル 1">
            <a:extLst>
              <a:ext uri="{FF2B5EF4-FFF2-40B4-BE49-F238E27FC236}">
                <a16:creationId xmlns:a16="http://schemas.microsoft.com/office/drawing/2014/main" id="{7C504749-301F-458B-83F4-995B7DE7A0C5}"/>
              </a:ext>
            </a:extLst>
          </p:cNvPr>
          <p:cNvSpPr txBox="1">
            <a:spLocks/>
          </p:cNvSpPr>
          <p:nvPr/>
        </p:nvSpPr>
        <p:spPr>
          <a:xfrm>
            <a:off x="6638058" y="760489"/>
            <a:ext cx="5433476" cy="199168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全体のきょりを１とみたとき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分で 「何分の</a:t>
            </a:r>
            <a:r>
              <a:rPr lang="ja-JP" altLang="en-US" sz="4000" dirty="0">
                <a:latin typeface="+mj-ea"/>
                <a:cs typeface="Calibri Light"/>
              </a:rPr>
              <a:t>一」　</a:t>
            </a:r>
            <a:r>
              <a:rPr lang="ja-JP" altLang="en-US" sz="4000" dirty="0">
                <a:ea typeface="ＭＳ Ｐゴシック"/>
                <a:cs typeface="Calibri Light"/>
              </a:rPr>
              <a:t>歩いたといえるの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71967F2C-D852-B689-338D-F2B979DEA921}"/>
              </a:ext>
            </a:extLst>
          </p:cNvPr>
          <p:cNvGrpSpPr/>
          <p:nvPr/>
        </p:nvGrpSpPr>
        <p:grpSpPr>
          <a:xfrm flipV="1">
            <a:off x="1735467" y="1776054"/>
            <a:ext cx="4727371" cy="1082271"/>
            <a:chOff x="0" y="0"/>
            <a:chExt cx="6979277" cy="1276643"/>
          </a:xfrm>
        </p:grpSpPr>
        <p:sp>
          <p:nvSpPr>
            <p:cNvPr id="4" name="円弧 3">
              <a:extLst>
                <a:ext uri="{FF2B5EF4-FFF2-40B4-BE49-F238E27FC236}">
                  <a16:creationId xmlns:a16="http://schemas.microsoft.com/office/drawing/2014/main" id="{F7AE9693-9060-626B-236B-D2E0339FB8ED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5" name="円弧 4">
              <a:extLst>
                <a:ext uri="{FF2B5EF4-FFF2-40B4-BE49-F238E27FC236}">
                  <a16:creationId xmlns:a16="http://schemas.microsoft.com/office/drawing/2014/main" id="{E0905C46-D000-ECCB-7924-C64EDCEA5001}"/>
                </a:ext>
              </a:extLst>
            </p:cNvPr>
            <p:cNvSpPr/>
            <p:nvPr/>
          </p:nvSpPr>
          <p:spPr>
            <a:xfrm rot="10800000" flipH="1">
              <a:off x="1906256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6" name="テキスト ボックス 18">
            <a:extLst>
              <a:ext uri="{FF2B5EF4-FFF2-40B4-BE49-F238E27FC236}">
                <a16:creationId xmlns:a16="http://schemas.microsoft.com/office/drawing/2014/main" id="{53AE6B36-3AED-1DC0-B427-3350533C3FE4}"/>
              </a:ext>
            </a:extLst>
          </p:cNvPr>
          <p:cNvSpPr txBox="1"/>
          <p:nvPr/>
        </p:nvSpPr>
        <p:spPr>
          <a:xfrm>
            <a:off x="3629046" y="1347958"/>
            <a:ext cx="57099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400" dirty="0">
                <a:latin typeface="+mj-ea"/>
                <a:ea typeface="+mj-ea"/>
              </a:rPr>
              <a:t>１</a:t>
            </a:r>
            <a:endParaRPr kumimoji="1" lang="ja-JP" altLang="en-US" sz="4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7124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30" grpId="0"/>
      <p:bldP spid="36" grpId="0"/>
      <p:bldP spid="37" grpId="0"/>
      <p:bldP spid="58" grpId="0"/>
      <p:bldP spid="69" grpId="0"/>
      <p:bldP spid="70" grpId="0"/>
      <p:bldP spid="90" grpId="0"/>
      <p:bldP spid="100" grpId="0"/>
      <p:bldP spid="101" grpId="0"/>
      <p:bldP spid="91" grpId="0"/>
      <p:bldP spid="83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39568" y="196358"/>
            <a:ext cx="11033439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10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1730088" y="1891228"/>
            <a:ext cx="4727371" cy="1276350"/>
            <a:chOff x="0" y="0"/>
            <a:chExt cx="6979277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06256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570670" y="2849533"/>
            <a:ext cx="1011815" cy="58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200" dirty="0">
                <a:latin typeface="+mj-ea"/>
                <a:ea typeface="+mj-ea"/>
              </a:rPr>
              <a:t>10</a:t>
            </a:r>
            <a:r>
              <a:rPr kumimoji="1" lang="ja-JP" altLang="en-US" sz="3200" dirty="0">
                <a:latin typeface="+mj-ea"/>
                <a:ea typeface="+mj-ea"/>
              </a:rPr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1706859" y="2534699"/>
            <a:ext cx="47613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B87C636-C2C3-49D5-93B8-00BFC48EF02A}"/>
              </a:ext>
            </a:extLst>
          </p:cNvPr>
          <p:cNvCxnSpPr>
            <a:cxnSpLocks/>
          </p:cNvCxnSpPr>
          <p:nvPr/>
        </p:nvCxnSpPr>
        <p:spPr>
          <a:xfrm>
            <a:off x="2185180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50CA100-510F-4360-8700-36A2756A0635}"/>
              </a:ext>
            </a:extLst>
          </p:cNvPr>
          <p:cNvCxnSpPr>
            <a:cxnSpLocks/>
          </p:cNvCxnSpPr>
          <p:nvPr/>
        </p:nvCxnSpPr>
        <p:spPr>
          <a:xfrm>
            <a:off x="2654831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3124482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D618BDFB-DDCF-42AE-AF66-E2A371910AA8}"/>
              </a:ext>
            </a:extLst>
          </p:cNvPr>
          <p:cNvCxnSpPr>
            <a:cxnSpLocks/>
          </p:cNvCxnSpPr>
          <p:nvPr/>
        </p:nvCxnSpPr>
        <p:spPr>
          <a:xfrm>
            <a:off x="3594133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4F4A3F1-C35C-4052-92D4-FACD503BD538}"/>
              </a:ext>
            </a:extLst>
          </p:cNvPr>
          <p:cNvCxnSpPr>
            <a:cxnSpLocks/>
          </p:cNvCxnSpPr>
          <p:nvPr/>
        </p:nvCxnSpPr>
        <p:spPr>
          <a:xfrm>
            <a:off x="4063784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628" y="1489998"/>
            <a:ext cx="1176555" cy="705933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332" y="1621378"/>
            <a:ext cx="854983" cy="598488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1715529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4541500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6BEE4841-38E9-414A-AE59-972C95D86940}"/>
              </a:ext>
            </a:extLst>
          </p:cNvPr>
          <p:cNvGrpSpPr/>
          <p:nvPr/>
        </p:nvGrpSpPr>
        <p:grpSpPr>
          <a:xfrm>
            <a:off x="3446118" y="3572533"/>
            <a:ext cx="646331" cy="1093027"/>
            <a:chOff x="63802" y="114612"/>
            <a:chExt cx="190716" cy="312764"/>
          </a:xfrm>
        </p:grpSpPr>
        <p:sp>
          <p:nvSpPr>
            <p:cNvPr id="26" name="テキスト ボックス 57">
              <a:extLst>
                <a:ext uri="{FF2B5EF4-FFF2-40B4-BE49-F238E27FC236}">
                  <a16:creationId xmlns:a16="http://schemas.microsoft.com/office/drawing/2014/main" id="{CF6DBBBD-3FCA-45FF-9421-018C5BCF3924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7" name="テキスト ボックス 58">
              <a:extLst>
                <a:ext uri="{FF2B5EF4-FFF2-40B4-BE49-F238E27FC236}">
                  <a16:creationId xmlns:a16="http://schemas.microsoft.com/office/drawing/2014/main" id="{B73D1F6F-3EAE-42FE-BCD4-1104184C7FB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EF5E40CE-0FB3-42D3-B1D9-DCB3F3ED72E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テキスト ボックス 18">
            <a:extLst>
              <a:ext uri="{FF2B5EF4-FFF2-40B4-BE49-F238E27FC236}">
                <a16:creationId xmlns:a16="http://schemas.microsoft.com/office/drawing/2014/main" id="{1AAE0E62-EDD0-47B7-A635-EE9260D2C8F3}"/>
              </a:ext>
            </a:extLst>
          </p:cNvPr>
          <p:cNvSpPr txBox="1"/>
          <p:nvPr/>
        </p:nvSpPr>
        <p:spPr>
          <a:xfrm>
            <a:off x="810141" y="3807504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1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856AC03B-6CE7-47E8-8C4E-D5F30FA65C80}"/>
              </a:ext>
            </a:extLst>
          </p:cNvPr>
          <p:cNvGrpSpPr/>
          <p:nvPr/>
        </p:nvGrpSpPr>
        <p:grpSpPr>
          <a:xfrm>
            <a:off x="3485587" y="4629897"/>
            <a:ext cx="646331" cy="1070234"/>
            <a:chOff x="71017" y="114612"/>
            <a:chExt cx="190716" cy="306242"/>
          </a:xfrm>
        </p:grpSpPr>
        <p:sp>
          <p:nvSpPr>
            <p:cNvPr id="33" name="テキスト ボックス 57">
              <a:extLst>
                <a:ext uri="{FF2B5EF4-FFF2-40B4-BE49-F238E27FC236}">
                  <a16:creationId xmlns:a16="http://schemas.microsoft.com/office/drawing/2014/main" id="{C844BD56-C8F3-4FC8-A3B4-9CCFCFE16524}"/>
                </a:ext>
              </a:extLst>
            </p:cNvPr>
            <p:cNvSpPr txBox="1"/>
            <p:nvPr/>
          </p:nvSpPr>
          <p:spPr>
            <a:xfrm>
              <a:off x="71017" y="235910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34" name="テキスト ボックス 58">
              <a:extLst>
                <a:ext uri="{FF2B5EF4-FFF2-40B4-BE49-F238E27FC236}">
                  <a16:creationId xmlns:a16="http://schemas.microsoft.com/office/drawing/2014/main" id="{3BB9D5BB-A030-4B51-870B-1F5BA993A4AE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62BF0CA9-69FF-4346-B7AC-956C87065B3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テキスト ボックス 18">
            <a:extLst>
              <a:ext uri="{FF2B5EF4-FFF2-40B4-BE49-F238E27FC236}">
                <a16:creationId xmlns:a16="http://schemas.microsoft.com/office/drawing/2014/main" id="{3FC6756F-5BF8-4074-B7F0-771E3672D61B}"/>
              </a:ext>
            </a:extLst>
          </p:cNvPr>
          <p:cNvSpPr txBox="1"/>
          <p:nvPr/>
        </p:nvSpPr>
        <p:spPr>
          <a:xfrm>
            <a:off x="810141" y="4836606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>
                <a:latin typeface="+mj-ea"/>
                <a:ea typeface="+mj-ea"/>
              </a:rPr>
              <a:t>2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37" name="テキスト ボックス 18">
            <a:extLst>
              <a:ext uri="{FF2B5EF4-FFF2-40B4-BE49-F238E27FC236}">
                <a16:creationId xmlns:a16="http://schemas.microsoft.com/office/drawing/2014/main" id="{45B15184-57FF-4623-8911-8964E2527379}"/>
              </a:ext>
            </a:extLst>
          </p:cNvPr>
          <p:cNvSpPr txBox="1"/>
          <p:nvPr/>
        </p:nvSpPr>
        <p:spPr>
          <a:xfrm>
            <a:off x="4021568" y="4841273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1CDB01A8-9384-4D2D-A323-44F898553789}"/>
              </a:ext>
            </a:extLst>
          </p:cNvPr>
          <p:cNvGrpSpPr/>
          <p:nvPr/>
        </p:nvGrpSpPr>
        <p:grpSpPr>
          <a:xfrm>
            <a:off x="4712103" y="4620136"/>
            <a:ext cx="555388" cy="1071254"/>
            <a:chOff x="79181" y="114612"/>
            <a:chExt cx="163881" cy="306534"/>
          </a:xfrm>
        </p:grpSpPr>
        <p:sp>
          <p:nvSpPr>
            <p:cNvPr id="39" name="テキスト ボックス 57">
              <a:extLst>
                <a:ext uri="{FF2B5EF4-FFF2-40B4-BE49-F238E27FC236}">
                  <a16:creationId xmlns:a16="http://schemas.microsoft.com/office/drawing/2014/main" id="{4577C6A5-E3F0-443C-A4F6-882D0CEABAFB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40" name="テキスト ボックス 58">
              <a:extLst>
                <a:ext uri="{FF2B5EF4-FFF2-40B4-BE49-F238E27FC236}">
                  <a16:creationId xmlns:a16="http://schemas.microsoft.com/office/drawing/2014/main" id="{2675BE1E-8776-4075-833E-BA3BE02FA4A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B787D528-364B-4F46-92BA-4FDCB4A8B28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テキスト ボックス 18">
            <a:extLst>
              <a:ext uri="{FF2B5EF4-FFF2-40B4-BE49-F238E27FC236}">
                <a16:creationId xmlns:a16="http://schemas.microsoft.com/office/drawing/2014/main" id="{27BF7C0E-0E44-45ED-AB92-A91AB2B8D590}"/>
              </a:ext>
            </a:extLst>
          </p:cNvPr>
          <p:cNvSpPr txBox="1"/>
          <p:nvPr/>
        </p:nvSpPr>
        <p:spPr>
          <a:xfrm>
            <a:off x="810141" y="5884209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3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A23264A8-F583-4720-AB88-EDF3C7BAD6EA}"/>
              </a:ext>
            </a:extLst>
          </p:cNvPr>
          <p:cNvGrpSpPr/>
          <p:nvPr/>
        </p:nvGrpSpPr>
        <p:grpSpPr>
          <a:xfrm>
            <a:off x="3430247" y="5653720"/>
            <a:ext cx="646331" cy="1070230"/>
            <a:chOff x="60563" y="114612"/>
            <a:chExt cx="190716" cy="306241"/>
          </a:xfrm>
        </p:grpSpPr>
        <p:sp>
          <p:nvSpPr>
            <p:cNvPr id="65" name="テキスト ボックス 57">
              <a:extLst>
                <a:ext uri="{FF2B5EF4-FFF2-40B4-BE49-F238E27FC236}">
                  <a16:creationId xmlns:a16="http://schemas.microsoft.com/office/drawing/2014/main" id="{5FF286C6-B1C5-45B5-8604-DD0AE5A9D997}"/>
                </a:ext>
              </a:extLst>
            </p:cNvPr>
            <p:cNvSpPr txBox="1"/>
            <p:nvPr/>
          </p:nvSpPr>
          <p:spPr>
            <a:xfrm>
              <a:off x="60563" y="235909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6" name="テキスト ボックス 58">
              <a:extLst>
                <a:ext uri="{FF2B5EF4-FFF2-40B4-BE49-F238E27FC236}">
                  <a16:creationId xmlns:a16="http://schemas.microsoft.com/office/drawing/2014/main" id="{6124B3F8-29A8-4859-9BB9-493DF03760D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226D546A-393F-4A54-82E8-8E667DEFD91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DA1888BC-BCB7-47CB-9661-F0E51B5B8939}"/>
              </a:ext>
            </a:extLst>
          </p:cNvPr>
          <p:cNvCxnSpPr>
            <a:cxnSpLocks/>
          </p:cNvCxnSpPr>
          <p:nvPr/>
        </p:nvCxnSpPr>
        <p:spPr>
          <a:xfrm>
            <a:off x="5059265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9CD8D61E-8521-4330-8F34-BD0D9DB1387A}"/>
              </a:ext>
            </a:extLst>
          </p:cNvPr>
          <p:cNvCxnSpPr>
            <a:cxnSpLocks/>
          </p:cNvCxnSpPr>
          <p:nvPr/>
        </p:nvCxnSpPr>
        <p:spPr>
          <a:xfrm>
            <a:off x="5528916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D2A19E44-37B8-487C-948E-33A1169FE30F}"/>
              </a:ext>
            </a:extLst>
          </p:cNvPr>
          <p:cNvCxnSpPr>
            <a:cxnSpLocks/>
          </p:cNvCxnSpPr>
          <p:nvPr/>
        </p:nvCxnSpPr>
        <p:spPr>
          <a:xfrm>
            <a:off x="5998567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F7CD9767-CBA5-468A-93ED-34566ECA4D11}"/>
              </a:ext>
            </a:extLst>
          </p:cNvPr>
          <p:cNvCxnSpPr>
            <a:cxnSpLocks/>
          </p:cNvCxnSpPr>
          <p:nvPr/>
        </p:nvCxnSpPr>
        <p:spPr>
          <a:xfrm>
            <a:off x="6468218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タイトル 1">
            <a:extLst>
              <a:ext uri="{FF2B5EF4-FFF2-40B4-BE49-F238E27FC236}">
                <a16:creationId xmlns:a16="http://schemas.microsoft.com/office/drawing/2014/main" id="{71F1A930-1B49-4AEC-82D5-AFA798D9E085}"/>
              </a:ext>
            </a:extLst>
          </p:cNvPr>
          <p:cNvSpPr txBox="1">
            <a:spLocks/>
          </p:cNvSpPr>
          <p:nvPr/>
        </p:nvSpPr>
        <p:spPr>
          <a:xfrm>
            <a:off x="6693381" y="1038445"/>
            <a:ext cx="5433476" cy="199168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全体のきょりを１とみたとき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分で 「何分の</a:t>
            </a:r>
            <a:r>
              <a:rPr lang="ja-JP" altLang="en-US" sz="4000" dirty="0">
                <a:latin typeface="+mj-ea"/>
                <a:cs typeface="Calibri Light"/>
              </a:rPr>
              <a:t>一」　</a:t>
            </a:r>
            <a:r>
              <a:rPr lang="ja-JP" altLang="en-US" sz="4000" dirty="0">
                <a:ea typeface="ＭＳ Ｐゴシック"/>
                <a:cs typeface="Calibri Light"/>
              </a:rPr>
              <a:t>歩いたといえるの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FC0B2CDF-D324-1439-2AEF-FF56C1129CE8}"/>
              </a:ext>
            </a:extLst>
          </p:cNvPr>
          <p:cNvGrpSpPr/>
          <p:nvPr/>
        </p:nvGrpSpPr>
        <p:grpSpPr>
          <a:xfrm>
            <a:off x="5976002" y="4594147"/>
            <a:ext cx="2565273" cy="1093027"/>
            <a:chOff x="5976002" y="4594147"/>
            <a:chExt cx="2565273" cy="1093027"/>
          </a:xfrm>
        </p:grpSpPr>
        <p:grpSp>
          <p:nvGrpSpPr>
            <p:cNvPr id="84" name="グループ化 83">
              <a:extLst>
                <a:ext uri="{FF2B5EF4-FFF2-40B4-BE49-F238E27FC236}">
                  <a16:creationId xmlns:a16="http://schemas.microsoft.com/office/drawing/2014/main" id="{93B97834-C4D5-46BA-99C3-8ACA809D315A}"/>
                </a:ext>
              </a:extLst>
            </p:cNvPr>
            <p:cNvGrpSpPr/>
            <p:nvPr/>
          </p:nvGrpSpPr>
          <p:grpSpPr>
            <a:xfrm>
              <a:off x="5976002" y="4594147"/>
              <a:ext cx="646331" cy="1093027"/>
              <a:chOff x="63802" y="114612"/>
              <a:chExt cx="190716" cy="312764"/>
            </a:xfrm>
          </p:grpSpPr>
          <p:sp>
            <p:nvSpPr>
              <p:cNvPr id="104" name="テキスト ボックス 57">
                <a:extLst>
                  <a:ext uri="{FF2B5EF4-FFF2-40B4-BE49-F238E27FC236}">
                    <a16:creationId xmlns:a16="http://schemas.microsoft.com/office/drawing/2014/main" id="{BEE47C08-6B45-4191-9FC1-8153F27FCF6D}"/>
                  </a:ext>
                </a:extLst>
              </p:cNvPr>
              <p:cNvSpPr txBox="1"/>
              <p:nvPr/>
            </p:nvSpPr>
            <p:spPr>
              <a:xfrm>
                <a:off x="63802" y="242432"/>
                <a:ext cx="190716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10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sp>
            <p:nvSpPr>
              <p:cNvPr id="110" name="テキスト ボックス 58">
                <a:extLst>
                  <a:ext uri="{FF2B5EF4-FFF2-40B4-BE49-F238E27FC236}">
                    <a16:creationId xmlns:a16="http://schemas.microsoft.com/office/drawing/2014/main" id="{73492160-1FFD-4A5C-9D6E-31F590B9BBAE}"/>
                  </a:ext>
                </a:extLst>
              </p:cNvPr>
              <p:cNvSpPr txBox="1"/>
              <p:nvPr/>
            </p:nvSpPr>
            <p:spPr>
              <a:xfrm>
                <a:off x="98376" y="114612"/>
                <a:ext cx="122603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3600" dirty="0">
                    <a:latin typeface="+mj-ea"/>
                    <a:ea typeface="+mj-ea"/>
                  </a:rPr>
                  <a:t>1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cxnSp>
            <p:nvCxnSpPr>
              <p:cNvPr id="111" name="直線コネクタ 110">
                <a:extLst>
                  <a:ext uri="{FF2B5EF4-FFF2-40B4-BE49-F238E27FC236}">
                    <a16:creationId xmlns:a16="http://schemas.microsoft.com/office/drawing/2014/main" id="{8CD3994D-2711-42DF-AC01-C25C73601C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12" name="テキスト ボックス 18">
              <a:extLst>
                <a:ext uri="{FF2B5EF4-FFF2-40B4-BE49-F238E27FC236}">
                  <a16:creationId xmlns:a16="http://schemas.microsoft.com/office/drawing/2014/main" id="{99A87D00-D7FB-4961-A770-90EEC5FC749D}"/>
                </a:ext>
              </a:extLst>
            </p:cNvPr>
            <p:cNvSpPr txBox="1"/>
            <p:nvPr/>
          </p:nvSpPr>
          <p:spPr>
            <a:xfrm>
              <a:off x="6573721" y="4836606"/>
              <a:ext cx="1414719" cy="646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/>
                <a:t>×</a:t>
              </a:r>
              <a:r>
                <a:rPr kumimoji="1" lang="ja-JP" altLang="en-US" sz="3600" dirty="0"/>
                <a:t>２＝</a:t>
              </a:r>
              <a:endParaRPr kumimoji="1" lang="en-US" altLang="ja-JP" sz="3600" dirty="0"/>
            </a:p>
          </p:txBody>
        </p:sp>
        <p:grpSp>
          <p:nvGrpSpPr>
            <p:cNvPr id="115" name="グループ化 114">
              <a:extLst>
                <a:ext uri="{FF2B5EF4-FFF2-40B4-BE49-F238E27FC236}">
                  <a16:creationId xmlns:a16="http://schemas.microsoft.com/office/drawing/2014/main" id="{CF5E2278-D4F5-4D9D-811C-3D19DA8F192A}"/>
                </a:ext>
              </a:extLst>
            </p:cNvPr>
            <p:cNvGrpSpPr/>
            <p:nvPr/>
          </p:nvGrpSpPr>
          <p:grpSpPr>
            <a:xfrm>
              <a:off x="7894944" y="4594147"/>
              <a:ext cx="646331" cy="1070234"/>
              <a:chOff x="71017" y="114612"/>
              <a:chExt cx="190716" cy="306242"/>
            </a:xfrm>
          </p:grpSpPr>
          <p:sp>
            <p:nvSpPr>
              <p:cNvPr id="116" name="テキスト ボックス 57">
                <a:extLst>
                  <a:ext uri="{FF2B5EF4-FFF2-40B4-BE49-F238E27FC236}">
                    <a16:creationId xmlns:a16="http://schemas.microsoft.com/office/drawing/2014/main" id="{C5A878DE-BB18-4A8D-8299-05283B3A5E7C}"/>
                  </a:ext>
                </a:extLst>
              </p:cNvPr>
              <p:cNvSpPr txBox="1"/>
              <p:nvPr/>
            </p:nvSpPr>
            <p:spPr>
              <a:xfrm>
                <a:off x="71017" y="235910"/>
                <a:ext cx="190716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10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sp>
            <p:nvSpPr>
              <p:cNvPr id="117" name="テキスト ボックス 58">
                <a:extLst>
                  <a:ext uri="{FF2B5EF4-FFF2-40B4-BE49-F238E27FC236}">
                    <a16:creationId xmlns:a16="http://schemas.microsoft.com/office/drawing/2014/main" id="{80B9B14F-8946-449B-AD50-161C0D6B5A49}"/>
                  </a:ext>
                </a:extLst>
              </p:cNvPr>
              <p:cNvSpPr txBox="1"/>
              <p:nvPr/>
            </p:nvSpPr>
            <p:spPr>
              <a:xfrm>
                <a:off x="98376" y="114612"/>
                <a:ext cx="122603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3600" dirty="0">
                    <a:latin typeface="+mj-ea"/>
                    <a:ea typeface="+mj-ea"/>
                  </a:rPr>
                  <a:t>2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cxnSp>
            <p:nvCxnSpPr>
              <p:cNvPr id="118" name="直線コネクタ 117">
                <a:extLst>
                  <a:ext uri="{FF2B5EF4-FFF2-40B4-BE49-F238E27FC236}">
                    <a16:creationId xmlns:a16="http://schemas.microsoft.com/office/drawing/2014/main" id="{3189D27A-D04D-4022-A74D-1AE1B75524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5842A398-A27B-93E1-3485-1AC47930CEA7}"/>
              </a:ext>
            </a:extLst>
          </p:cNvPr>
          <p:cNvGrpSpPr/>
          <p:nvPr/>
        </p:nvGrpSpPr>
        <p:grpSpPr>
          <a:xfrm>
            <a:off x="5998567" y="5700131"/>
            <a:ext cx="2565273" cy="1093027"/>
            <a:chOff x="5998567" y="5700131"/>
            <a:chExt cx="2565273" cy="1093027"/>
          </a:xfrm>
        </p:grpSpPr>
        <p:grpSp>
          <p:nvGrpSpPr>
            <p:cNvPr id="119" name="グループ化 118">
              <a:extLst>
                <a:ext uri="{FF2B5EF4-FFF2-40B4-BE49-F238E27FC236}">
                  <a16:creationId xmlns:a16="http://schemas.microsoft.com/office/drawing/2014/main" id="{F9E72F35-0461-44CB-A352-F3E4AB1E0D4A}"/>
                </a:ext>
              </a:extLst>
            </p:cNvPr>
            <p:cNvGrpSpPr/>
            <p:nvPr/>
          </p:nvGrpSpPr>
          <p:grpSpPr>
            <a:xfrm>
              <a:off x="5998567" y="5700131"/>
              <a:ext cx="646331" cy="1093027"/>
              <a:chOff x="63802" y="114612"/>
              <a:chExt cx="190716" cy="312764"/>
            </a:xfrm>
          </p:grpSpPr>
          <p:sp>
            <p:nvSpPr>
              <p:cNvPr id="120" name="テキスト ボックス 57">
                <a:extLst>
                  <a:ext uri="{FF2B5EF4-FFF2-40B4-BE49-F238E27FC236}">
                    <a16:creationId xmlns:a16="http://schemas.microsoft.com/office/drawing/2014/main" id="{0A6EAB89-5976-4190-8789-70BCCA19CE9B}"/>
                  </a:ext>
                </a:extLst>
              </p:cNvPr>
              <p:cNvSpPr txBox="1"/>
              <p:nvPr/>
            </p:nvSpPr>
            <p:spPr>
              <a:xfrm>
                <a:off x="63802" y="242432"/>
                <a:ext cx="190716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10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sp>
            <p:nvSpPr>
              <p:cNvPr id="121" name="テキスト ボックス 58">
                <a:extLst>
                  <a:ext uri="{FF2B5EF4-FFF2-40B4-BE49-F238E27FC236}">
                    <a16:creationId xmlns:a16="http://schemas.microsoft.com/office/drawing/2014/main" id="{B05B7DAE-3EFC-460F-A5EB-3F8C338B48F7}"/>
                  </a:ext>
                </a:extLst>
              </p:cNvPr>
              <p:cNvSpPr txBox="1"/>
              <p:nvPr/>
            </p:nvSpPr>
            <p:spPr>
              <a:xfrm>
                <a:off x="98376" y="114612"/>
                <a:ext cx="122603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3600" dirty="0">
                    <a:latin typeface="+mj-ea"/>
                    <a:ea typeface="+mj-ea"/>
                  </a:rPr>
                  <a:t>1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cxnSp>
            <p:nvCxnSpPr>
              <p:cNvPr id="122" name="直線コネクタ 121">
                <a:extLst>
                  <a:ext uri="{FF2B5EF4-FFF2-40B4-BE49-F238E27FC236}">
                    <a16:creationId xmlns:a16="http://schemas.microsoft.com/office/drawing/2014/main" id="{D8115E76-7904-4078-87D2-864A20B731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3" name="テキスト ボックス 18">
              <a:extLst>
                <a:ext uri="{FF2B5EF4-FFF2-40B4-BE49-F238E27FC236}">
                  <a16:creationId xmlns:a16="http://schemas.microsoft.com/office/drawing/2014/main" id="{CB7E638D-E117-4FB3-A461-3A6BBDC71A0B}"/>
                </a:ext>
              </a:extLst>
            </p:cNvPr>
            <p:cNvSpPr txBox="1"/>
            <p:nvPr/>
          </p:nvSpPr>
          <p:spPr>
            <a:xfrm>
              <a:off x="6596286" y="5942590"/>
              <a:ext cx="1414719" cy="646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/>
                <a:t>×3</a:t>
              </a:r>
              <a:r>
                <a:rPr kumimoji="1" lang="ja-JP" altLang="en-US" sz="3600" dirty="0"/>
                <a:t>＝</a:t>
              </a:r>
              <a:endParaRPr kumimoji="1" lang="en-US" altLang="ja-JP" sz="3600" dirty="0"/>
            </a:p>
          </p:txBody>
        </p:sp>
        <p:grpSp>
          <p:nvGrpSpPr>
            <p:cNvPr id="124" name="グループ化 123">
              <a:extLst>
                <a:ext uri="{FF2B5EF4-FFF2-40B4-BE49-F238E27FC236}">
                  <a16:creationId xmlns:a16="http://schemas.microsoft.com/office/drawing/2014/main" id="{0FC99F9D-2F72-4E92-9AE2-B356235B1A09}"/>
                </a:ext>
              </a:extLst>
            </p:cNvPr>
            <p:cNvGrpSpPr/>
            <p:nvPr/>
          </p:nvGrpSpPr>
          <p:grpSpPr>
            <a:xfrm>
              <a:off x="7917509" y="5700131"/>
              <a:ext cx="646331" cy="1070234"/>
              <a:chOff x="71017" y="114612"/>
              <a:chExt cx="190716" cy="306242"/>
            </a:xfrm>
          </p:grpSpPr>
          <p:sp>
            <p:nvSpPr>
              <p:cNvPr id="125" name="テキスト ボックス 57">
                <a:extLst>
                  <a:ext uri="{FF2B5EF4-FFF2-40B4-BE49-F238E27FC236}">
                    <a16:creationId xmlns:a16="http://schemas.microsoft.com/office/drawing/2014/main" id="{699833CD-6481-4C1E-81A0-218414E5D6F6}"/>
                  </a:ext>
                </a:extLst>
              </p:cNvPr>
              <p:cNvSpPr txBox="1"/>
              <p:nvPr/>
            </p:nvSpPr>
            <p:spPr>
              <a:xfrm>
                <a:off x="71017" y="235910"/>
                <a:ext cx="190716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10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sp>
            <p:nvSpPr>
              <p:cNvPr id="126" name="テキスト ボックス 58">
                <a:extLst>
                  <a:ext uri="{FF2B5EF4-FFF2-40B4-BE49-F238E27FC236}">
                    <a16:creationId xmlns:a16="http://schemas.microsoft.com/office/drawing/2014/main" id="{4399F45A-76A4-4A52-8795-5936D1EBE7F6}"/>
                  </a:ext>
                </a:extLst>
              </p:cNvPr>
              <p:cNvSpPr txBox="1"/>
              <p:nvPr/>
            </p:nvSpPr>
            <p:spPr>
              <a:xfrm>
                <a:off x="98376" y="114612"/>
                <a:ext cx="122603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3600" dirty="0">
                    <a:latin typeface="+mj-ea"/>
                    <a:ea typeface="+mj-ea"/>
                  </a:rPr>
                  <a:t>3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cxnSp>
            <p:nvCxnSpPr>
              <p:cNvPr id="127" name="直線コネクタ 126">
                <a:extLst>
                  <a:ext uri="{FF2B5EF4-FFF2-40B4-BE49-F238E27FC236}">
                    <a16:creationId xmlns:a16="http://schemas.microsoft.com/office/drawing/2014/main" id="{6F6BB3D0-1598-4915-AFE1-D3034FA7A3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59640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30" grpId="0"/>
      <p:bldP spid="36" grpId="0"/>
      <p:bldP spid="37" grpId="0"/>
      <p:bldP spid="58" grpId="0"/>
      <p:bldP spid="8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CDD7340-CFC2-49B8-A852-CECD40CCB4B4}"/>
              </a:ext>
            </a:extLst>
          </p:cNvPr>
          <p:cNvGrpSpPr/>
          <p:nvPr/>
        </p:nvGrpSpPr>
        <p:grpSpPr>
          <a:xfrm>
            <a:off x="1223718" y="4289563"/>
            <a:ext cx="2917372" cy="533401"/>
            <a:chOff x="1948543" y="2962574"/>
            <a:chExt cx="2917372" cy="533401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223197AB-72BE-423B-BD0D-396A876CF4A5}"/>
                </a:ext>
              </a:extLst>
            </p:cNvPr>
            <p:cNvGrpSpPr/>
            <p:nvPr/>
          </p:nvGrpSpPr>
          <p:grpSpPr>
            <a:xfrm>
              <a:off x="1995178" y="3124331"/>
              <a:ext cx="2821108" cy="211155"/>
              <a:chOff x="1235900" y="1209505"/>
              <a:chExt cx="2821108" cy="211155"/>
            </a:xfrm>
          </p:grpSpPr>
          <p:sp>
            <p:nvSpPr>
              <p:cNvPr id="3" name="楕円 2">
                <a:extLst>
                  <a:ext uri="{FF2B5EF4-FFF2-40B4-BE49-F238E27FC236}">
                    <a16:creationId xmlns:a16="http://schemas.microsoft.com/office/drawing/2014/main" id="{84BA7E7A-DC18-402E-9619-125EAA935EF8}"/>
                  </a:ext>
                </a:extLst>
              </p:cNvPr>
              <p:cNvSpPr/>
              <p:nvPr/>
            </p:nvSpPr>
            <p:spPr>
              <a:xfrm>
                <a:off x="1235900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" name="楕円 4">
                <a:extLst>
                  <a:ext uri="{FF2B5EF4-FFF2-40B4-BE49-F238E27FC236}">
                    <a16:creationId xmlns:a16="http://schemas.microsoft.com/office/drawing/2014/main" id="{DCE6BAAA-DA0F-4F53-B3E4-95A8B60540FF}"/>
                  </a:ext>
                </a:extLst>
              </p:cNvPr>
              <p:cNvSpPr/>
              <p:nvPr/>
            </p:nvSpPr>
            <p:spPr>
              <a:xfrm>
                <a:off x="1517428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" name="楕円 6">
                <a:extLst>
                  <a:ext uri="{FF2B5EF4-FFF2-40B4-BE49-F238E27FC236}">
                    <a16:creationId xmlns:a16="http://schemas.microsoft.com/office/drawing/2014/main" id="{34B3C174-D0FE-45C8-871A-3295A29FA6A8}"/>
                  </a:ext>
                </a:extLst>
              </p:cNvPr>
              <p:cNvSpPr/>
              <p:nvPr/>
            </p:nvSpPr>
            <p:spPr>
              <a:xfrm>
                <a:off x="1798956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" name="楕円 8">
                <a:extLst>
                  <a:ext uri="{FF2B5EF4-FFF2-40B4-BE49-F238E27FC236}">
                    <a16:creationId xmlns:a16="http://schemas.microsoft.com/office/drawing/2014/main" id="{812548A9-74A4-414B-A3A4-9EB6C8A6AF5A}"/>
                  </a:ext>
                </a:extLst>
              </p:cNvPr>
              <p:cNvSpPr/>
              <p:nvPr/>
            </p:nvSpPr>
            <p:spPr>
              <a:xfrm>
                <a:off x="3261025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" name="楕円 10">
                <a:extLst>
                  <a:ext uri="{FF2B5EF4-FFF2-40B4-BE49-F238E27FC236}">
                    <a16:creationId xmlns:a16="http://schemas.microsoft.com/office/drawing/2014/main" id="{1BE10DD7-48A5-4F7E-B38E-AF9606B55A8F}"/>
                  </a:ext>
                </a:extLst>
              </p:cNvPr>
              <p:cNvSpPr/>
              <p:nvPr/>
            </p:nvSpPr>
            <p:spPr>
              <a:xfrm>
                <a:off x="3845853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" name="楕円 12">
                <a:extLst>
                  <a:ext uri="{FF2B5EF4-FFF2-40B4-BE49-F238E27FC236}">
                    <a16:creationId xmlns:a16="http://schemas.microsoft.com/office/drawing/2014/main" id="{13770095-146B-4BC0-B3E9-3EBB939028FC}"/>
                  </a:ext>
                </a:extLst>
              </p:cNvPr>
              <p:cNvSpPr/>
              <p:nvPr/>
            </p:nvSpPr>
            <p:spPr>
              <a:xfrm>
                <a:off x="2091370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" name="楕円 14">
                <a:extLst>
                  <a:ext uri="{FF2B5EF4-FFF2-40B4-BE49-F238E27FC236}">
                    <a16:creationId xmlns:a16="http://schemas.microsoft.com/office/drawing/2014/main" id="{740DFBDD-EE2F-44EC-A989-C02F49B8A43F}"/>
                  </a:ext>
                </a:extLst>
              </p:cNvPr>
              <p:cNvSpPr/>
              <p:nvPr/>
            </p:nvSpPr>
            <p:spPr>
              <a:xfrm>
                <a:off x="2383784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7" name="楕円 16">
                <a:extLst>
                  <a:ext uri="{FF2B5EF4-FFF2-40B4-BE49-F238E27FC236}">
                    <a16:creationId xmlns:a16="http://schemas.microsoft.com/office/drawing/2014/main" id="{362347AD-3D99-4680-A08D-3920B66432DB}"/>
                  </a:ext>
                </a:extLst>
              </p:cNvPr>
              <p:cNvSpPr/>
              <p:nvPr/>
            </p:nvSpPr>
            <p:spPr>
              <a:xfrm>
                <a:off x="2968612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9" name="楕円 18">
                <a:extLst>
                  <a:ext uri="{FF2B5EF4-FFF2-40B4-BE49-F238E27FC236}">
                    <a16:creationId xmlns:a16="http://schemas.microsoft.com/office/drawing/2014/main" id="{413C5584-D015-469F-AD1E-DEB2BE2AF3FE}"/>
                  </a:ext>
                </a:extLst>
              </p:cNvPr>
              <p:cNvSpPr/>
              <p:nvPr/>
            </p:nvSpPr>
            <p:spPr>
              <a:xfrm>
                <a:off x="3542553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21" name="楕円 20">
                <a:extLst>
                  <a:ext uri="{FF2B5EF4-FFF2-40B4-BE49-F238E27FC236}">
                    <a16:creationId xmlns:a16="http://schemas.microsoft.com/office/drawing/2014/main" id="{1758B70D-BC5E-4FD3-B2A4-B172BCBB3585}"/>
                  </a:ext>
                </a:extLst>
              </p:cNvPr>
              <p:cNvSpPr/>
              <p:nvPr/>
            </p:nvSpPr>
            <p:spPr>
              <a:xfrm>
                <a:off x="2676198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68AB12C0-EFBE-475D-9AE9-4BD39C3CFDD0}"/>
                </a:ext>
              </a:extLst>
            </p:cNvPr>
            <p:cNvSpPr/>
            <p:nvPr/>
          </p:nvSpPr>
          <p:spPr>
            <a:xfrm>
              <a:off x="1948543" y="2962574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1D7BB36-E149-46D5-86A2-37DC3025A140}"/>
              </a:ext>
            </a:extLst>
          </p:cNvPr>
          <p:cNvGrpSpPr/>
          <p:nvPr/>
        </p:nvGrpSpPr>
        <p:grpSpPr>
          <a:xfrm>
            <a:off x="1239883" y="4879872"/>
            <a:ext cx="2917371" cy="649416"/>
            <a:chOff x="1964708" y="3552883"/>
            <a:chExt cx="2917371" cy="649416"/>
          </a:xfrm>
        </p:grpSpPr>
        <p:sp>
          <p:nvSpPr>
            <p:cNvPr id="27" name="左中かっこ 26">
              <a:extLst>
                <a:ext uri="{FF2B5EF4-FFF2-40B4-BE49-F238E27FC236}">
                  <a16:creationId xmlns:a16="http://schemas.microsoft.com/office/drawing/2014/main" id="{EB49F018-E247-46C0-A980-35749C6B5C42}"/>
                </a:ext>
              </a:extLst>
            </p:cNvPr>
            <p:cNvSpPr/>
            <p:nvPr/>
          </p:nvSpPr>
          <p:spPr>
            <a:xfrm rot="16200000">
              <a:off x="3317816" y="2199775"/>
              <a:ext cx="211155" cy="2917371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601EC71E-B67E-4831-A87D-F58A8C5B9F01}"/>
                </a:ext>
              </a:extLst>
            </p:cNvPr>
            <p:cNvSpPr txBox="1"/>
            <p:nvPr/>
          </p:nvSpPr>
          <p:spPr>
            <a:xfrm>
              <a:off x="3201433" y="3617524"/>
              <a:ext cx="468086" cy="584775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3200" dirty="0">
                  <a:ea typeface="ＭＳ Ｐゴシック"/>
                </a:rPr>
                <a:t>１</a:t>
              </a:r>
              <a:endParaRPr lang="ja-JP" altLang="en-US" sz="3200" dirty="0">
                <a:cs typeface="Calibri" panose="020F0502020204030204"/>
              </a:endParaRPr>
            </a:p>
          </p:txBody>
        </p:sp>
      </p:grpSp>
      <p:sp>
        <p:nvSpPr>
          <p:cNvPr id="57" name="タイトル 1">
            <a:extLst>
              <a:ext uri="{FF2B5EF4-FFF2-40B4-BE49-F238E27FC236}">
                <a16:creationId xmlns:a16="http://schemas.microsoft.com/office/drawing/2014/main" id="{5FC4178D-A630-43DB-A947-FD8FD93744B8}"/>
              </a:ext>
            </a:extLst>
          </p:cNvPr>
          <p:cNvSpPr txBox="1">
            <a:spLocks/>
          </p:cNvSpPr>
          <p:nvPr/>
        </p:nvSpPr>
        <p:spPr>
          <a:xfrm>
            <a:off x="132458" y="40918"/>
            <a:ext cx="1552093" cy="86397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ea typeface="ＭＳ Ｐゴシック"/>
                <a:cs typeface="Calibri Light"/>
              </a:rPr>
              <a:t>割合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646AFEB0-02E5-2C33-6DED-4174A4B7CBF3}"/>
              </a:ext>
            </a:extLst>
          </p:cNvPr>
          <p:cNvGrpSpPr/>
          <p:nvPr/>
        </p:nvGrpSpPr>
        <p:grpSpPr>
          <a:xfrm>
            <a:off x="1223719" y="3127685"/>
            <a:ext cx="2917373" cy="533401"/>
            <a:chOff x="1223719" y="3127685"/>
            <a:chExt cx="2917373" cy="533401"/>
          </a:xfrm>
        </p:grpSpPr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A8E1E1B7-166F-46DA-9F48-DF7C9DB540B5}"/>
                </a:ext>
              </a:extLst>
            </p:cNvPr>
            <p:cNvSpPr/>
            <p:nvPr/>
          </p:nvSpPr>
          <p:spPr>
            <a:xfrm>
              <a:off x="1223719" y="3127685"/>
              <a:ext cx="2917373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E5FCD4D7-5413-4E22-AC26-2F090EACD13E}"/>
                </a:ext>
              </a:extLst>
            </p:cNvPr>
            <p:cNvGrpSpPr/>
            <p:nvPr/>
          </p:nvGrpSpPr>
          <p:grpSpPr>
            <a:xfrm>
              <a:off x="1267262" y="3289442"/>
              <a:ext cx="2817725" cy="211155"/>
              <a:chOff x="1992087" y="1672515"/>
              <a:chExt cx="2817725" cy="211155"/>
            </a:xfrm>
          </p:grpSpPr>
          <p:grpSp>
            <p:nvGrpSpPr>
              <p:cNvPr id="8" name="グループ化 7">
                <a:extLst>
                  <a:ext uri="{FF2B5EF4-FFF2-40B4-BE49-F238E27FC236}">
                    <a16:creationId xmlns:a16="http://schemas.microsoft.com/office/drawing/2014/main" id="{E96CF6BF-E975-4FA8-8139-EB16C38715D2}"/>
                  </a:ext>
                </a:extLst>
              </p:cNvPr>
              <p:cNvGrpSpPr/>
              <p:nvPr/>
            </p:nvGrpSpPr>
            <p:grpSpPr>
              <a:xfrm>
                <a:off x="1992087" y="1672515"/>
                <a:ext cx="1359039" cy="211155"/>
                <a:chOff x="1225014" y="2167447"/>
                <a:chExt cx="1359039" cy="211155"/>
              </a:xfrm>
            </p:grpSpPr>
            <p:sp>
              <p:nvSpPr>
                <p:cNvPr id="36" name="楕円 35">
                  <a:extLst>
                    <a:ext uri="{FF2B5EF4-FFF2-40B4-BE49-F238E27FC236}">
                      <a16:creationId xmlns:a16="http://schemas.microsoft.com/office/drawing/2014/main" id="{C4770D0B-79FA-4483-B1E6-33F12879DB5B}"/>
                    </a:ext>
                  </a:extLst>
                </p:cNvPr>
                <p:cNvSpPr/>
                <p:nvPr/>
              </p:nvSpPr>
              <p:spPr>
                <a:xfrm>
                  <a:off x="1225014" y="2167447"/>
                  <a:ext cx="211155" cy="211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37" name="楕円 36">
                  <a:extLst>
                    <a:ext uri="{FF2B5EF4-FFF2-40B4-BE49-F238E27FC236}">
                      <a16:creationId xmlns:a16="http://schemas.microsoft.com/office/drawing/2014/main" id="{F9681451-1C1A-4DCD-8719-3F58F0C8B205}"/>
                    </a:ext>
                  </a:extLst>
                </p:cNvPr>
                <p:cNvSpPr/>
                <p:nvPr/>
              </p:nvSpPr>
              <p:spPr>
                <a:xfrm>
                  <a:off x="1506542" y="2167447"/>
                  <a:ext cx="211155" cy="211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44" name="楕円 43">
                  <a:extLst>
                    <a:ext uri="{FF2B5EF4-FFF2-40B4-BE49-F238E27FC236}">
                      <a16:creationId xmlns:a16="http://schemas.microsoft.com/office/drawing/2014/main" id="{A9302AE9-1F82-44AE-8538-C67826D89C32}"/>
                    </a:ext>
                  </a:extLst>
                </p:cNvPr>
                <p:cNvSpPr/>
                <p:nvPr/>
              </p:nvSpPr>
              <p:spPr>
                <a:xfrm>
                  <a:off x="1788070" y="2167447"/>
                  <a:ext cx="211155" cy="211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45" name="楕円 44">
                  <a:extLst>
                    <a:ext uri="{FF2B5EF4-FFF2-40B4-BE49-F238E27FC236}">
                      <a16:creationId xmlns:a16="http://schemas.microsoft.com/office/drawing/2014/main" id="{97DD0686-EF11-4D97-8999-9151208DBAC2}"/>
                    </a:ext>
                  </a:extLst>
                </p:cNvPr>
                <p:cNvSpPr/>
                <p:nvPr/>
              </p:nvSpPr>
              <p:spPr>
                <a:xfrm>
                  <a:off x="2080484" y="2167447"/>
                  <a:ext cx="211155" cy="211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46" name="楕円 45">
                  <a:extLst>
                    <a:ext uri="{FF2B5EF4-FFF2-40B4-BE49-F238E27FC236}">
                      <a16:creationId xmlns:a16="http://schemas.microsoft.com/office/drawing/2014/main" id="{12AA0F69-4DED-4C7A-A927-B3A4879A3BBF}"/>
                    </a:ext>
                  </a:extLst>
                </p:cNvPr>
                <p:cNvSpPr/>
                <p:nvPr/>
              </p:nvSpPr>
              <p:spPr>
                <a:xfrm>
                  <a:off x="2372898" y="2167447"/>
                  <a:ext cx="211155" cy="211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</p:grpSp>
          <p:grpSp>
            <p:nvGrpSpPr>
              <p:cNvPr id="71" name="グループ化 70">
                <a:extLst>
                  <a:ext uri="{FF2B5EF4-FFF2-40B4-BE49-F238E27FC236}">
                    <a16:creationId xmlns:a16="http://schemas.microsoft.com/office/drawing/2014/main" id="{1BF9612A-CBB2-449E-B77B-FC7D5C636CE6}"/>
                  </a:ext>
                </a:extLst>
              </p:cNvPr>
              <p:cNvGrpSpPr/>
              <p:nvPr/>
            </p:nvGrpSpPr>
            <p:grpSpPr>
              <a:xfrm>
                <a:off x="3450773" y="1672515"/>
                <a:ext cx="1359039" cy="211155"/>
                <a:chOff x="1225014" y="2167447"/>
                <a:chExt cx="1359039" cy="211155"/>
              </a:xfrm>
            </p:grpSpPr>
            <p:sp>
              <p:nvSpPr>
                <p:cNvPr id="66" name="楕円 65">
                  <a:extLst>
                    <a:ext uri="{FF2B5EF4-FFF2-40B4-BE49-F238E27FC236}">
                      <a16:creationId xmlns:a16="http://schemas.microsoft.com/office/drawing/2014/main" id="{A9CAB59F-4DCB-4F89-91DE-41883F8107B2}"/>
                    </a:ext>
                  </a:extLst>
                </p:cNvPr>
                <p:cNvSpPr/>
                <p:nvPr/>
              </p:nvSpPr>
              <p:spPr>
                <a:xfrm>
                  <a:off x="1225014" y="2167447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67" name="楕円 66">
                  <a:extLst>
                    <a:ext uri="{FF2B5EF4-FFF2-40B4-BE49-F238E27FC236}">
                      <a16:creationId xmlns:a16="http://schemas.microsoft.com/office/drawing/2014/main" id="{FBA7E905-BFAA-4B83-9E1A-157AEFDD0D46}"/>
                    </a:ext>
                  </a:extLst>
                </p:cNvPr>
                <p:cNvSpPr/>
                <p:nvPr/>
              </p:nvSpPr>
              <p:spPr>
                <a:xfrm>
                  <a:off x="1506542" y="2167447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68" name="楕円 67">
                  <a:extLst>
                    <a:ext uri="{FF2B5EF4-FFF2-40B4-BE49-F238E27FC236}">
                      <a16:creationId xmlns:a16="http://schemas.microsoft.com/office/drawing/2014/main" id="{A9537527-69D3-4395-BF97-312760B19BC4}"/>
                    </a:ext>
                  </a:extLst>
                </p:cNvPr>
                <p:cNvSpPr/>
                <p:nvPr/>
              </p:nvSpPr>
              <p:spPr>
                <a:xfrm>
                  <a:off x="1788070" y="2167447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69" name="楕円 68">
                  <a:extLst>
                    <a:ext uri="{FF2B5EF4-FFF2-40B4-BE49-F238E27FC236}">
                      <a16:creationId xmlns:a16="http://schemas.microsoft.com/office/drawing/2014/main" id="{A17C7FEB-54F9-48AC-A5D1-A4528A7B5C54}"/>
                    </a:ext>
                  </a:extLst>
                </p:cNvPr>
                <p:cNvSpPr/>
                <p:nvPr/>
              </p:nvSpPr>
              <p:spPr>
                <a:xfrm>
                  <a:off x="2080484" y="2167447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70" name="楕円 69">
                  <a:extLst>
                    <a:ext uri="{FF2B5EF4-FFF2-40B4-BE49-F238E27FC236}">
                      <a16:creationId xmlns:a16="http://schemas.microsoft.com/office/drawing/2014/main" id="{0407DC72-5C16-46E0-B232-F57CBBF4ABB5}"/>
                    </a:ext>
                  </a:extLst>
                </p:cNvPr>
                <p:cNvSpPr/>
                <p:nvPr/>
              </p:nvSpPr>
              <p:spPr>
                <a:xfrm>
                  <a:off x="2372898" y="2167447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</p:grpSp>
        </p:grpSp>
      </p:grpSp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1182F2A8-B51F-6B9C-D9AF-6E6D4AC32D46}"/>
              </a:ext>
            </a:extLst>
          </p:cNvPr>
          <p:cNvGrpSpPr/>
          <p:nvPr/>
        </p:nvGrpSpPr>
        <p:grpSpPr>
          <a:xfrm>
            <a:off x="1253491" y="1987776"/>
            <a:ext cx="2917373" cy="533401"/>
            <a:chOff x="1994806" y="144232"/>
            <a:chExt cx="2917373" cy="533401"/>
          </a:xfrm>
        </p:grpSpPr>
        <p:sp>
          <p:nvSpPr>
            <p:cNvPr id="83" name="楕円 82">
              <a:extLst>
                <a:ext uri="{FF2B5EF4-FFF2-40B4-BE49-F238E27FC236}">
                  <a16:creationId xmlns:a16="http://schemas.microsoft.com/office/drawing/2014/main" id="{CD5E15D7-34AD-43C0-B806-6CDDA7CA96D9}"/>
                </a:ext>
              </a:extLst>
            </p:cNvPr>
            <p:cNvSpPr/>
            <p:nvPr/>
          </p:nvSpPr>
          <p:spPr>
            <a:xfrm>
              <a:off x="4637127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24" name="グループ化 23">
              <a:extLst>
                <a:ext uri="{FF2B5EF4-FFF2-40B4-BE49-F238E27FC236}">
                  <a16:creationId xmlns:a16="http://schemas.microsoft.com/office/drawing/2014/main" id="{09858D68-7C54-421F-9C5E-34224DBE56D2}"/>
                </a:ext>
              </a:extLst>
            </p:cNvPr>
            <p:cNvGrpSpPr/>
            <p:nvPr/>
          </p:nvGrpSpPr>
          <p:grpSpPr>
            <a:xfrm>
              <a:off x="1994806" y="144232"/>
              <a:ext cx="2917373" cy="533401"/>
              <a:chOff x="1994806" y="144232"/>
              <a:chExt cx="2917373" cy="533401"/>
            </a:xfrm>
          </p:grpSpPr>
          <p:grpSp>
            <p:nvGrpSpPr>
              <p:cNvPr id="16" name="グループ化 15">
                <a:extLst>
                  <a:ext uri="{FF2B5EF4-FFF2-40B4-BE49-F238E27FC236}">
                    <a16:creationId xmlns:a16="http://schemas.microsoft.com/office/drawing/2014/main" id="{2A806015-27E1-429C-AB77-DA241BAEBB11}"/>
                  </a:ext>
                </a:extLst>
              </p:cNvPr>
              <p:cNvGrpSpPr/>
              <p:nvPr/>
            </p:nvGrpSpPr>
            <p:grpSpPr>
              <a:xfrm>
                <a:off x="2063214" y="305989"/>
                <a:ext cx="492683" cy="211155"/>
                <a:chOff x="1246785" y="4159532"/>
                <a:chExt cx="492683" cy="211155"/>
              </a:xfrm>
            </p:grpSpPr>
            <p:sp>
              <p:nvSpPr>
                <p:cNvPr id="55" name="楕円 54">
                  <a:extLst>
                    <a:ext uri="{FF2B5EF4-FFF2-40B4-BE49-F238E27FC236}">
                      <a16:creationId xmlns:a16="http://schemas.microsoft.com/office/drawing/2014/main" id="{58364590-DB1B-4768-8AE0-95A3B25B31B3}"/>
                    </a:ext>
                  </a:extLst>
                </p:cNvPr>
                <p:cNvSpPr/>
                <p:nvPr/>
              </p:nvSpPr>
              <p:spPr>
                <a:xfrm>
                  <a:off x="1246785" y="4159532"/>
                  <a:ext cx="211155" cy="211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56" name="楕円 55">
                  <a:extLst>
                    <a:ext uri="{FF2B5EF4-FFF2-40B4-BE49-F238E27FC236}">
                      <a16:creationId xmlns:a16="http://schemas.microsoft.com/office/drawing/2014/main" id="{F0B380B7-B9AF-4498-823A-E8526CD35707}"/>
                    </a:ext>
                  </a:extLst>
                </p:cNvPr>
                <p:cNvSpPr/>
                <p:nvPr/>
              </p:nvSpPr>
              <p:spPr>
                <a:xfrm>
                  <a:off x="1528313" y="4159532"/>
                  <a:ext cx="211155" cy="211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</p:grpSp>
          <p:sp>
            <p:nvSpPr>
              <p:cNvPr id="75" name="四角形: 角を丸くする 74">
                <a:extLst>
                  <a:ext uri="{FF2B5EF4-FFF2-40B4-BE49-F238E27FC236}">
                    <a16:creationId xmlns:a16="http://schemas.microsoft.com/office/drawing/2014/main" id="{27A1FC35-FD33-4831-9940-4833BB80AFD8}"/>
                  </a:ext>
                </a:extLst>
              </p:cNvPr>
              <p:cNvSpPr/>
              <p:nvPr/>
            </p:nvSpPr>
            <p:spPr>
              <a:xfrm>
                <a:off x="1994806" y="144232"/>
                <a:ext cx="2917373" cy="533401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9" name="楕円 78">
                <a:extLst>
                  <a:ext uri="{FF2B5EF4-FFF2-40B4-BE49-F238E27FC236}">
                    <a16:creationId xmlns:a16="http://schemas.microsoft.com/office/drawing/2014/main" id="{D431D803-4353-47A2-88A0-9000FF23D9D1}"/>
                  </a:ext>
                </a:extLst>
              </p:cNvPr>
              <p:cNvSpPr/>
              <p:nvPr/>
            </p:nvSpPr>
            <p:spPr>
              <a:xfrm>
                <a:off x="3518470" y="305989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0" name="楕円 79">
                <a:extLst>
                  <a:ext uri="{FF2B5EF4-FFF2-40B4-BE49-F238E27FC236}">
                    <a16:creationId xmlns:a16="http://schemas.microsoft.com/office/drawing/2014/main" id="{BCF68CF6-4655-4623-9C8E-D5DC1EA7EDE3}"/>
                  </a:ext>
                </a:extLst>
              </p:cNvPr>
              <p:cNvSpPr/>
              <p:nvPr/>
            </p:nvSpPr>
            <p:spPr>
              <a:xfrm>
                <a:off x="3789970" y="305989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1" name="楕円 80">
                <a:extLst>
                  <a:ext uri="{FF2B5EF4-FFF2-40B4-BE49-F238E27FC236}">
                    <a16:creationId xmlns:a16="http://schemas.microsoft.com/office/drawing/2014/main" id="{A965FE92-3A21-43FD-BA0B-85FE40897024}"/>
                  </a:ext>
                </a:extLst>
              </p:cNvPr>
              <p:cNvSpPr/>
              <p:nvPr/>
            </p:nvSpPr>
            <p:spPr>
              <a:xfrm>
                <a:off x="4072356" y="305989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2" name="楕円 81">
                <a:extLst>
                  <a:ext uri="{FF2B5EF4-FFF2-40B4-BE49-F238E27FC236}">
                    <a16:creationId xmlns:a16="http://schemas.microsoft.com/office/drawing/2014/main" id="{7E099FF2-4359-4D45-87E9-33AD35CB305A}"/>
                  </a:ext>
                </a:extLst>
              </p:cNvPr>
              <p:cNvSpPr/>
              <p:nvPr/>
            </p:nvSpPr>
            <p:spPr>
              <a:xfrm>
                <a:off x="4354741" y="305989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6" name="楕円 85">
                <a:extLst>
                  <a:ext uri="{FF2B5EF4-FFF2-40B4-BE49-F238E27FC236}">
                    <a16:creationId xmlns:a16="http://schemas.microsoft.com/office/drawing/2014/main" id="{793EDFD0-BE02-4270-BB74-1E47755E6364}"/>
                  </a:ext>
                </a:extLst>
              </p:cNvPr>
              <p:cNvSpPr/>
              <p:nvPr/>
            </p:nvSpPr>
            <p:spPr>
              <a:xfrm>
                <a:off x="3236084" y="305989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8" name="楕円 87">
                <a:extLst>
                  <a:ext uri="{FF2B5EF4-FFF2-40B4-BE49-F238E27FC236}">
                    <a16:creationId xmlns:a16="http://schemas.microsoft.com/office/drawing/2014/main" id="{2C01CEA7-0BF3-4B5D-AB8A-D22238F770C4}"/>
                  </a:ext>
                </a:extLst>
              </p:cNvPr>
              <p:cNvSpPr/>
              <p:nvPr/>
            </p:nvSpPr>
            <p:spPr>
              <a:xfrm>
                <a:off x="2953699" y="305989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9" name="楕円 88">
                <a:extLst>
                  <a:ext uri="{FF2B5EF4-FFF2-40B4-BE49-F238E27FC236}">
                    <a16:creationId xmlns:a16="http://schemas.microsoft.com/office/drawing/2014/main" id="{94B4F129-2092-4A77-A8F4-E89D80A67695}"/>
                  </a:ext>
                </a:extLst>
              </p:cNvPr>
              <p:cNvSpPr/>
              <p:nvPr/>
            </p:nvSpPr>
            <p:spPr>
              <a:xfrm>
                <a:off x="2671313" y="305989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2F6DD25F-3677-4CA1-AA5B-F48F083FC3CB}"/>
              </a:ext>
            </a:extLst>
          </p:cNvPr>
          <p:cNvGrpSpPr/>
          <p:nvPr/>
        </p:nvGrpSpPr>
        <p:grpSpPr>
          <a:xfrm>
            <a:off x="1253492" y="6057265"/>
            <a:ext cx="5921828" cy="697076"/>
            <a:chOff x="1978317" y="4741425"/>
            <a:chExt cx="5921828" cy="697076"/>
          </a:xfrm>
        </p:grpSpPr>
        <p:sp>
          <p:nvSpPr>
            <p:cNvPr id="94" name="左中かっこ 93">
              <a:extLst>
                <a:ext uri="{FF2B5EF4-FFF2-40B4-BE49-F238E27FC236}">
                  <a16:creationId xmlns:a16="http://schemas.microsoft.com/office/drawing/2014/main" id="{E505F737-F058-42E8-B7B8-BB67D2C4BAE9}"/>
                </a:ext>
              </a:extLst>
            </p:cNvPr>
            <p:cNvSpPr/>
            <p:nvPr/>
          </p:nvSpPr>
          <p:spPr>
            <a:xfrm rot="16200000">
              <a:off x="4803159" y="1916583"/>
              <a:ext cx="272143" cy="5921828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77B6E30D-E5A6-4DA0-9ECA-517926F60B25}"/>
                </a:ext>
              </a:extLst>
            </p:cNvPr>
            <p:cNvSpPr txBox="1"/>
            <p:nvPr/>
          </p:nvSpPr>
          <p:spPr>
            <a:xfrm>
              <a:off x="4736579" y="4915281"/>
              <a:ext cx="468086" cy="52322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800" dirty="0">
                  <a:ea typeface="ＭＳ Ｐゴシック"/>
                </a:rPr>
                <a:t>２</a:t>
              </a:r>
              <a:endParaRPr lang="ja-JP" altLang="en-US" sz="2800" dirty="0">
                <a:cs typeface="Calibri" panose="020F0502020204030204"/>
              </a:endParaRP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3C236F68-1CB6-4F01-9DBC-9929803AC67F}"/>
              </a:ext>
            </a:extLst>
          </p:cNvPr>
          <p:cNvGrpSpPr/>
          <p:nvPr/>
        </p:nvGrpSpPr>
        <p:grpSpPr>
          <a:xfrm>
            <a:off x="1226440" y="5538831"/>
            <a:ext cx="5921829" cy="544286"/>
            <a:chOff x="1951265" y="4222991"/>
            <a:chExt cx="5921829" cy="544286"/>
          </a:xfrm>
        </p:grpSpPr>
        <p:grpSp>
          <p:nvGrpSpPr>
            <p:cNvPr id="108" name="グループ化 107">
              <a:extLst>
                <a:ext uri="{FF2B5EF4-FFF2-40B4-BE49-F238E27FC236}">
                  <a16:creationId xmlns:a16="http://schemas.microsoft.com/office/drawing/2014/main" id="{074D594F-DC3A-4D10-8619-E588B7741256}"/>
                </a:ext>
              </a:extLst>
            </p:cNvPr>
            <p:cNvGrpSpPr/>
            <p:nvPr/>
          </p:nvGrpSpPr>
          <p:grpSpPr>
            <a:xfrm>
              <a:off x="1997900" y="4384748"/>
              <a:ext cx="2821108" cy="211155"/>
              <a:chOff x="1072614" y="3593477"/>
              <a:chExt cx="2821108" cy="211155"/>
            </a:xfrm>
          </p:grpSpPr>
          <p:sp>
            <p:nvSpPr>
              <p:cNvPr id="98" name="楕円 97">
                <a:extLst>
                  <a:ext uri="{FF2B5EF4-FFF2-40B4-BE49-F238E27FC236}">
                    <a16:creationId xmlns:a16="http://schemas.microsoft.com/office/drawing/2014/main" id="{21B0E160-E564-4BF3-93B3-896FED0C8115}"/>
                  </a:ext>
                </a:extLst>
              </p:cNvPr>
              <p:cNvSpPr/>
              <p:nvPr/>
            </p:nvSpPr>
            <p:spPr>
              <a:xfrm>
                <a:off x="1072614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9" name="楕円 98">
                <a:extLst>
                  <a:ext uri="{FF2B5EF4-FFF2-40B4-BE49-F238E27FC236}">
                    <a16:creationId xmlns:a16="http://schemas.microsoft.com/office/drawing/2014/main" id="{58A3B962-6DA6-4804-B614-354EE299AE06}"/>
                  </a:ext>
                </a:extLst>
              </p:cNvPr>
              <p:cNvSpPr/>
              <p:nvPr/>
            </p:nvSpPr>
            <p:spPr>
              <a:xfrm>
                <a:off x="1354142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0" name="楕円 99">
                <a:extLst>
                  <a:ext uri="{FF2B5EF4-FFF2-40B4-BE49-F238E27FC236}">
                    <a16:creationId xmlns:a16="http://schemas.microsoft.com/office/drawing/2014/main" id="{85376A1F-14C7-4CC1-9E21-8513FD164E7F}"/>
                  </a:ext>
                </a:extLst>
              </p:cNvPr>
              <p:cNvSpPr/>
              <p:nvPr/>
            </p:nvSpPr>
            <p:spPr>
              <a:xfrm>
                <a:off x="1635670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1" name="楕円 100">
                <a:extLst>
                  <a:ext uri="{FF2B5EF4-FFF2-40B4-BE49-F238E27FC236}">
                    <a16:creationId xmlns:a16="http://schemas.microsoft.com/office/drawing/2014/main" id="{D0A43931-2750-47B6-B023-BA85C88D3B1A}"/>
                  </a:ext>
                </a:extLst>
              </p:cNvPr>
              <p:cNvSpPr/>
              <p:nvPr/>
            </p:nvSpPr>
            <p:spPr>
              <a:xfrm>
                <a:off x="3097739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2" name="楕円 101">
                <a:extLst>
                  <a:ext uri="{FF2B5EF4-FFF2-40B4-BE49-F238E27FC236}">
                    <a16:creationId xmlns:a16="http://schemas.microsoft.com/office/drawing/2014/main" id="{9B3C2878-7117-4C01-81FA-85220542584C}"/>
                  </a:ext>
                </a:extLst>
              </p:cNvPr>
              <p:cNvSpPr/>
              <p:nvPr/>
            </p:nvSpPr>
            <p:spPr>
              <a:xfrm>
                <a:off x="3682567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3" name="楕円 102">
                <a:extLst>
                  <a:ext uri="{FF2B5EF4-FFF2-40B4-BE49-F238E27FC236}">
                    <a16:creationId xmlns:a16="http://schemas.microsoft.com/office/drawing/2014/main" id="{1352AE7F-08CF-4D1C-B991-16B924071F2D}"/>
                  </a:ext>
                </a:extLst>
              </p:cNvPr>
              <p:cNvSpPr/>
              <p:nvPr/>
            </p:nvSpPr>
            <p:spPr>
              <a:xfrm>
                <a:off x="1928084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4" name="楕円 103">
                <a:extLst>
                  <a:ext uri="{FF2B5EF4-FFF2-40B4-BE49-F238E27FC236}">
                    <a16:creationId xmlns:a16="http://schemas.microsoft.com/office/drawing/2014/main" id="{B8C81B26-AC54-4571-BB6F-9F11102D7EBA}"/>
                  </a:ext>
                </a:extLst>
              </p:cNvPr>
              <p:cNvSpPr/>
              <p:nvPr/>
            </p:nvSpPr>
            <p:spPr>
              <a:xfrm>
                <a:off x="2220498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5" name="楕円 104">
                <a:extLst>
                  <a:ext uri="{FF2B5EF4-FFF2-40B4-BE49-F238E27FC236}">
                    <a16:creationId xmlns:a16="http://schemas.microsoft.com/office/drawing/2014/main" id="{44FB95AC-3A3C-4DA3-92EA-D7A8E4104E63}"/>
                  </a:ext>
                </a:extLst>
              </p:cNvPr>
              <p:cNvSpPr/>
              <p:nvPr/>
            </p:nvSpPr>
            <p:spPr>
              <a:xfrm>
                <a:off x="2805326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6" name="楕円 105">
                <a:extLst>
                  <a:ext uri="{FF2B5EF4-FFF2-40B4-BE49-F238E27FC236}">
                    <a16:creationId xmlns:a16="http://schemas.microsoft.com/office/drawing/2014/main" id="{E63751E8-AC71-410C-96EB-CF1D42AC05CF}"/>
                  </a:ext>
                </a:extLst>
              </p:cNvPr>
              <p:cNvSpPr/>
              <p:nvPr/>
            </p:nvSpPr>
            <p:spPr>
              <a:xfrm>
                <a:off x="3390153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7" name="楕円 106">
                <a:extLst>
                  <a:ext uri="{FF2B5EF4-FFF2-40B4-BE49-F238E27FC236}">
                    <a16:creationId xmlns:a16="http://schemas.microsoft.com/office/drawing/2014/main" id="{CB39408A-C736-441A-87CD-7D92B1C84801}"/>
                  </a:ext>
                </a:extLst>
              </p:cNvPr>
              <p:cNvSpPr/>
              <p:nvPr/>
            </p:nvSpPr>
            <p:spPr>
              <a:xfrm>
                <a:off x="2512912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10" name="四角形: 角を丸くする 109">
              <a:extLst>
                <a:ext uri="{FF2B5EF4-FFF2-40B4-BE49-F238E27FC236}">
                  <a16:creationId xmlns:a16="http://schemas.microsoft.com/office/drawing/2014/main" id="{413A7BED-7688-48CE-A026-1321E657262C}"/>
                </a:ext>
              </a:extLst>
            </p:cNvPr>
            <p:cNvSpPr/>
            <p:nvPr/>
          </p:nvSpPr>
          <p:spPr>
            <a:xfrm>
              <a:off x="1951265" y="4222991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122" name="グループ化 121">
              <a:extLst>
                <a:ext uri="{FF2B5EF4-FFF2-40B4-BE49-F238E27FC236}">
                  <a16:creationId xmlns:a16="http://schemas.microsoft.com/office/drawing/2014/main" id="{04F17491-0032-498F-9B3C-D443A457E93C}"/>
                </a:ext>
              </a:extLst>
            </p:cNvPr>
            <p:cNvGrpSpPr/>
            <p:nvPr/>
          </p:nvGrpSpPr>
          <p:grpSpPr>
            <a:xfrm>
              <a:off x="5002357" y="4395633"/>
              <a:ext cx="2821108" cy="211155"/>
              <a:chOff x="4077071" y="3604362"/>
              <a:chExt cx="2821108" cy="211155"/>
            </a:xfrm>
          </p:grpSpPr>
          <p:sp>
            <p:nvSpPr>
              <p:cNvPr id="112" name="楕円 111">
                <a:extLst>
                  <a:ext uri="{FF2B5EF4-FFF2-40B4-BE49-F238E27FC236}">
                    <a16:creationId xmlns:a16="http://schemas.microsoft.com/office/drawing/2014/main" id="{69C29CC5-6F0B-422D-A237-D9DF546EBBFA}"/>
                  </a:ext>
                </a:extLst>
              </p:cNvPr>
              <p:cNvSpPr/>
              <p:nvPr/>
            </p:nvSpPr>
            <p:spPr>
              <a:xfrm>
                <a:off x="4077071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3" name="楕円 112">
                <a:extLst>
                  <a:ext uri="{FF2B5EF4-FFF2-40B4-BE49-F238E27FC236}">
                    <a16:creationId xmlns:a16="http://schemas.microsoft.com/office/drawing/2014/main" id="{EA0E0F63-13D2-46CA-B0C8-369CE8DAF5C6}"/>
                  </a:ext>
                </a:extLst>
              </p:cNvPr>
              <p:cNvSpPr/>
              <p:nvPr/>
            </p:nvSpPr>
            <p:spPr>
              <a:xfrm>
                <a:off x="4347713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4" name="楕円 113">
                <a:extLst>
                  <a:ext uri="{FF2B5EF4-FFF2-40B4-BE49-F238E27FC236}">
                    <a16:creationId xmlns:a16="http://schemas.microsoft.com/office/drawing/2014/main" id="{3DC935EB-52ED-4701-A5DE-F4D582C3E485}"/>
                  </a:ext>
                </a:extLst>
              </p:cNvPr>
              <p:cNvSpPr/>
              <p:nvPr/>
            </p:nvSpPr>
            <p:spPr>
              <a:xfrm>
                <a:off x="4640127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5" name="楕円 114">
                <a:extLst>
                  <a:ext uri="{FF2B5EF4-FFF2-40B4-BE49-F238E27FC236}">
                    <a16:creationId xmlns:a16="http://schemas.microsoft.com/office/drawing/2014/main" id="{BD27FF1B-4E6B-45DD-A846-ECA751F7E081}"/>
                  </a:ext>
                </a:extLst>
              </p:cNvPr>
              <p:cNvSpPr/>
              <p:nvPr/>
            </p:nvSpPr>
            <p:spPr>
              <a:xfrm>
                <a:off x="6102196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6" name="楕円 115">
                <a:extLst>
                  <a:ext uri="{FF2B5EF4-FFF2-40B4-BE49-F238E27FC236}">
                    <a16:creationId xmlns:a16="http://schemas.microsoft.com/office/drawing/2014/main" id="{5340698F-CD4E-4CF9-BED7-C8854A9A58D4}"/>
                  </a:ext>
                </a:extLst>
              </p:cNvPr>
              <p:cNvSpPr/>
              <p:nvPr/>
            </p:nvSpPr>
            <p:spPr>
              <a:xfrm>
                <a:off x="6687024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7" name="楕円 116">
                <a:extLst>
                  <a:ext uri="{FF2B5EF4-FFF2-40B4-BE49-F238E27FC236}">
                    <a16:creationId xmlns:a16="http://schemas.microsoft.com/office/drawing/2014/main" id="{5156D3C0-E3FE-4340-BB41-33FE5E1655D2}"/>
                  </a:ext>
                </a:extLst>
              </p:cNvPr>
              <p:cNvSpPr/>
              <p:nvPr/>
            </p:nvSpPr>
            <p:spPr>
              <a:xfrm>
                <a:off x="4932541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8" name="楕円 117">
                <a:extLst>
                  <a:ext uri="{FF2B5EF4-FFF2-40B4-BE49-F238E27FC236}">
                    <a16:creationId xmlns:a16="http://schemas.microsoft.com/office/drawing/2014/main" id="{4DC6A644-AF34-46D9-BDD4-E073467289C6}"/>
                  </a:ext>
                </a:extLst>
              </p:cNvPr>
              <p:cNvSpPr/>
              <p:nvPr/>
            </p:nvSpPr>
            <p:spPr>
              <a:xfrm>
                <a:off x="5224955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9" name="楕円 118">
                <a:extLst>
                  <a:ext uri="{FF2B5EF4-FFF2-40B4-BE49-F238E27FC236}">
                    <a16:creationId xmlns:a16="http://schemas.microsoft.com/office/drawing/2014/main" id="{1EA070D2-58D9-4092-B836-5ED9D78E088E}"/>
                  </a:ext>
                </a:extLst>
              </p:cNvPr>
              <p:cNvSpPr/>
              <p:nvPr/>
            </p:nvSpPr>
            <p:spPr>
              <a:xfrm>
                <a:off x="5809783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20" name="楕円 119">
                <a:extLst>
                  <a:ext uri="{FF2B5EF4-FFF2-40B4-BE49-F238E27FC236}">
                    <a16:creationId xmlns:a16="http://schemas.microsoft.com/office/drawing/2014/main" id="{7A7806D7-5EE6-4C72-8054-ED8DF02824FA}"/>
                  </a:ext>
                </a:extLst>
              </p:cNvPr>
              <p:cNvSpPr/>
              <p:nvPr/>
            </p:nvSpPr>
            <p:spPr>
              <a:xfrm>
                <a:off x="6394610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21" name="楕円 120">
                <a:extLst>
                  <a:ext uri="{FF2B5EF4-FFF2-40B4-BE49-F238E27FC236}">
                    <a16:creationId xmlns:a16="http://schemas.microsoft.com/office/drawing/2014/main" id="{4CC75805-1AB5-4C16-B587-8B72F8280486}"/>
                  </a:ext>
                </a:extLst>
              </p:cNvPr>
              <p:cNvSpPr/>
              <p:nvPr/>
            </p:nvSpPr>
            <p:spPr>
              <a:xfrm>
                <a:off x="5517369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24" name="四角形: 角を丸くする 123">
              <a:extLst>
                <a:ext uri="{FF2B5EF4-FFF2-40B4-BE49-F238E27FC236}">
                  <a16:creationId xmlns:a16="http://schemas.microsoft.com/office/drawing/2014/main" id="{9C4CE291-63B2-421E-9BE8-F1C9A6341D21}"/>
                </a:ext>
              </a:extLst>
            </p:cNvPr>
            <p:cNvSpPr/>
            <p:nvPr/>
          </p:nvSpPr>
          <p:spPr>
            <a:xfrm>
              <a:off x="4955722" y="4233876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D9AE8A59-5CAA-7D9B-09D4-1FA9DF7E0EC7}"/>
              </a:ext>
            </a:extLst>
          </p:cNvPr>
          <p:cNvGrpSpPr/>
          <p:nvPr/>
        </p:nvGrpSpPr>
        <p:grpSpPr>
          <a:xfrm>
            <a:off x="7467702" y="4016279"/>
            <a:ext cx="651816" cy="1093027"/>
            <a:chOff x="62183" y="114612"/>
            <a:chExt cx="192335" cy="312764"/>
          </a:xfrm>
        </p:grpSpPr>
        <p:sp>
          <p:nvSpPr>
            <p:cNvPr id="34" name="テキスト ボックス 57">
              <a:extLst>
                <a:ext uri="{FF2B5EF4-FFF2-40B4-BE49-F238E27FC236}">
                  <a16:creationId xmlns:a16="http://schemas.microsoft.com/office/drawing/2014/main" id="{9354D715-3571-D1F7-D164-B40ED5A1CF8C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35" name="テキスト ボックス 58">
              <a:extLst>
                <a:ext uri="{FF2B5EF4-FFF2-40B4-BE49-F238E27FC236}">
                  <a16:creationId xmlns:a16="http://schemas.microsoft.com/office/drawing/2014/main" id="{0EB107E2-8243-F557-CE0A-4AE2EDFCB16D}"/>
                </a:ext>
              </a:extLst>
            </p:cNvPr>
            <p:cNvSpPr txBox="1"/>
            <p:nvPr/>
          </p:nvSpPr>
          <p:spPr>
            <a:xfrm>
              <a:off x="62183" y="11461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64BECFB4-7E41-CDBF-CABD-E81C43D1F48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023AEF86-3A01-B7F6-7837-F082BB4E7960}"/>
              </a:ext>
            </a:extLst>
          </p:cNvPr>
          <p:cNvSpPr txBox="1"/>
          <p:nvPr/>
        </p:nvSpPr>
        <p:spPr>
          <a:xfrm>
            <a:off x="4217771" y="4315774"/>
            <a:ext cx="362409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solidFill>
                  <a:srgbClr val="FF0000"/>
                </a:solidFill>
                <a:ea typeface="ＭＳ Ｐゴシック"/>
              </a:rPr>
              <a:t>１０こを１とみる</a:t>
            </a:r>
            <a:endParaRPr lang="ja-JP" altLang="en-US" sz="3600" dirty="0">
              <a:solidFill>
                <a:srgbClr val="FF0000"/>
              </a:solidFill>
              <a:cs typeface="Calibri" panose="020F0502020204030204"/>
            </a:endParaRPr>
          </a:p>
        </p:txBody>
      </p: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ABD4A00A-CB53-FCEE-81F5-06113CC458A7}"/>
              </a:ext>
            </a:extLst>
          </p:cNvPr>
          <p:cNvGrpSpPr/>
          <p:nvPr/>
        </p:nvGrpSpPr>
        <p:grpSpPr>
          <a:xfrm>
            <a:off x="4471093" y="2872117"/>
            <a:ext cx="646329" cy="1093027"/>
            <a:chOff x="63802" y="114612"/>
            <a:chExt cx="190716" cy="312764"/>
          </a:xfrm>
        </p:grpSpPr>
        <p:sp>
          <p:nvSpPr>
            <p:cNvPr id="85" name="テキスト ボックス 57">
              <a:extLst>
                <a:ext uri="{FF2B5EF4-FFF2-40B4-BE49-F238E27FC236}">
                  <a16:creationId xmlns:a16="http://schemas.microsoft.com/office/drawing/2014/main" id="{D3703F46-62DD-DBBE-2878-E1A49BB88906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7" name="テキスト ボックス 58">
              <a:extLst>
                <a:ext uri="{FF2B5EF4-FFF2-40B4-BE49-F238E27FC236}">
                  <a16:creationId xmlns:a16="http://schemas.microsoft.com/office/drawing/2014/main" id="{4FD9256C-2F04-B3B0-7028-97AA03A138FD}"/>
                </a:ext>
              </a:extLst>
            </p:cNvPr>
            <p:cNvSpPr txBox="1"/>
            <p:nvPr/>
          </p:nvSpPr>
          <p:spPr>
            <a:xfrm>
              <a:off x="101663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518ABECC-F120-A244-5550-9CD4B1BF693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A1F88C49-D941-72EC-B731-BC5CD6B9DE42}"/>
              </a:ext>
            </a:extLst>
          </p:cNvPr>
          <p:cNvGrpSpPr/>
          <p:nvPr/>
        </p:nvGrpSpPr>
        <p:grpSpPr>
          <a:xfrm>
            <a:off x="4440641" y="1642222"/>
            <a:ext cx="646329" cy="1093027"/>
            <a:chOff x="63802" y="114612"/>
            <a:chExt cx="190716" cy="312764"/>
          </a:xfrm>
        </p:grpSpPr>
        <p:sp>
          <p:nvSpPr>
            <p:cNvPr id="92" name="テキスト ボックス 57">
              <a:extLst>
                <a:ext uri="{FF2B5EF4-FFF2-40B4-BE49-F238E27FC236}">
                  <a16:creationId xmlns:a16="http://schemas.microsoft.com/office/drawing/2014/main" id="{DBDE9650-6C1B-8EA4-4336-D177C151E30E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3" name="テキスト ボックス 58">
              <a:extLst>
                <a:ext uri="{FF2B5EF4-FFF2-40B4-BE49-F238E27FC236}">
                  <a16:creationId xmlns:a16="http://schemas.microsoft.com/office/drawing/2014/main" id="{EB589566-CA8E-FE13-325B-155B89E45263}"/>
                </a:ext>
              </a:extLst>
            </p:cNvPr>
            <p:cNvSpPr txBox="1"/>
            <p:nvPr/>
          </p:nvSpPr>
          <p:spPr>
            <a:xfrm>
              <a:off x="101663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76157482-26F5-9685-6D77-B1007BBB6B6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5" name="グループ化 164">
            <a:extLst>
              <a:ext uri="{FF2B5EF4-FFF2-40B4-BE49-F238E27FC236}">
                <a16:creationId xmlns:a16="http://schemas.microsoft.com/office/drawing/2014/main" id="{5E98449C-CFCB-E89E-5DAA-6041E5D1CC54}"/>
              </a:ext>
            </a:extLst>
          </p:cNvPr>
          <p:cNvGrpSpPr/>
          <p:nvPr/>
        </p:nvGrpSpPr>
        <p:grpSpPr>
          <a:xfrm>
            <a:off x="7410096" y="5355619"/>
            <a:ext cx="651816" cy="1093027"/>
            <a:chOff x="62183" y="114612"/>
            <a:chExt cx="192335" cy="312764"/>
          </a:xfrm>
        </p:grpSpPr>
        <p:sp>
          <p:nvSpPr>
            <p:cNvPr id="166" name="テキスト ボックス 57">
              <a:extLst>
                <a:ext uri="{FF2B5EF4-FFF2-40B4-BE49-F238E27FC236}">
                  <a16:creationId xmlns:a16="http://schemas.microsoft.com/office/drawing/2014/main" id="{17762C6D-02FD-F15B-7CED-3E633114CF3D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67" name="テキスト ボックス 58">
              <a:extLst>
                <a:ext uri="{FF2B5EF4-FFF2-40B4-BE49-F238E27FC236}">
                  <a16:creationId xmlns:a16="http://schemas.microsoft.com/office/drawing/2014/main" id="{25718688-43D3-D8CD-42E9-E1251BE05A7D}"/>
                </a:ext>
              </a:extLst>
            </p:cNvPr>
            <p:cNvSpPr txBox="1"/>
            <p:nvPr/>
          </p:nvSpPr>
          <p:spPr>
            <a:xfrm>
              <a:off x="62183" y="114612"/>
              <a:ext cx="190717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68" name="直線コネクタ 167">
              <a:extLst>
                <a:ext uri="{FF2B5EF4-FFF2-40B4-BE49-F238E27FC236}">
                  <a16:creationId xmlns:a16="http://schemas.microsoft.com/office/drawing/2014/main" id="{7C89EFAA-538B-F6A1-89A1-56A82B14668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7" name="グループ化 176">
            <a:extLst>
              <a:ext uri="{FF2B5EF4-FFF2-40B4-BE49-F238E27FC236}">
                <a16:creationId xmlns:a16="http://schemas.microsoft.com/office/drawing/2014/main" id="{C64F4C7E-3B3F-6C96-55F1-A4761D4A716D}"/>
              </a:ext>
            </a:extLst>
          </p:cNvPr>
          <p:cNvGrpSpPr/>
          <p:nvPr/>
        </p:nvGrpSpPr>
        <p:grpSpPr>
          <a:xfrm>
            <a:off x="5440143" y="1636472"/>
            <a:ext cx="555385" cy="1093027"/>
            <a:chOff x="79181" y="114612"/>
            <a:chExt cx="163881" cy="312764"/>
          </a:xfrm>
        </p:grpSpPr>
        <p:sp>
          <p:nvSpPr>
            <p:cNvPr id="178" name="テキスト ボックス 57">
              <a:extLst>
                <a:ext uri="{FF2B5EF4-FFF2-40B4-BE49-F238E27FC236}">
                  <a16:creationId xmlns:a16="http://schemas.microsoft.com/office/drawing/2014/main" id="{799921BD-09BB-29E6-B396-97F261FDC5C4}"/>
                </a:ext>
              </a:extLst>
            </p:cNvPr>
            <p:cNvSpPr txBox="1"/>
            <p:nvPr/>
          </p:nvSpPr>
          <p:spPr>
            <a:xfrm>
              <a:off x="103285" y="24243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79" name="テキスト ボックス 58">
              <a:extLst>
                <a:ext uri="{FF2B5EF4-FFF2-40B4-BE49-F238E27FC236}">
                  <a16:creationId xmlns:a16="http://schemas.microsoft.com/office/drawing/2014/main" id="{DFE060FF-F47C-2C59-BBE8-D2E29E1E3C3C}"/>
                </a:ext>
              </a:extLst>
            </p:cNvPr>
            <p:cNvSpPr txBox="1"/>
            <p:nvPr/>
          </p:nvSpPr>
          <p:spPr>
            <a:xfrm>
              <a:off x="101663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80" name="直線コネクタ 179">
              <a:extLst>
                <a:ext uri="{FF2B5EF4-FFF2-40B4-BE49-F238E27FC236}">
                  <a16:creationId xmlns:a16="http://schemas.microsoft.com/office/drawing/2014/main" id="{C4C7ACE0-F566-ACC4-FD15-C75817FC5DC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1" name="グループ化 180">
            <a:extLst>
              <a:ext uri="{FF2B5EF4-FFF2-40B4-BE49-F238E27FC236}">
                <a16:creationId xmlns:a16="http://schemas.microsoft.com/office/drawing/2014/main" id="{A113B54E-C2D5-7C23-40B4-ACCCE3829127}"/>
              </a:ext>
            </a:extLst>
          </p:cNvPr>
          <p:cNvGrpSpPr/>
          <p:nvPr/>
        </p:nvGrpSpPr>
        <p:grpSpPr>
          <a:xfrm>
            <a:off x="5449760" y="2883740"/>
            <a:ext cx="555385" cy="1093027"/>
            <a:chOff x="79181" y="114612"/>
            <a:chExt cx="163881" cy="312764"/>
          </a:xfrm>
        </p:grpSpPr>
        <p:sp>
          <p:nvSpPr>
            <p:cNvPr id="182" name="テキスト ボックス 57">
              <a:extLst>
                <a:ext uri="{FF2B5EF4-FFF2-40B4-BE49-F238E27FC236}">
                  <a16:creationId xmlns:a16="http://schemas.microsoft.com/office/drawing/2014/main" id="{6C0C1B6E-E746-48CB-9759-438DD12CA2E5}"/>
                </a:ext>
              </a:extLst>
            </p:cNvPr>
            <p:cNvSpPr txBox="1"/>
            <p:nvPr/>
          </p:nvSpPr>
          <p:spPr>
            <a:xfrm>
              <a:off x="103285" y="24243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83" name="テキスト ボックス 58">
              <a:extLst>
                <a:ext uri="{FF2B5EF4-FFF2-40B4-BE49-F238E27FC236}">
                  <a16:creationId xmlns:a16="http://schemas.microsoft.com/office/drawing/2014/main" id="{3A3539DF-04C8-3334-D3BB-603D86E82498}"/>
                </a:ext>
              </a:extLst>
            </p:cNvPr>
            <p:cNvSpPr txBox="1"/>
            <p:nvPr/>
          </p:nvSpPr>
          <p:spPr>
            <a:xfrm>
              <a:off x="101663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84" name="直線コネクタ 183">
              <a:extLst>
                <a:ext uri="{FF2B5EF4-FFF2-40B4-BE49-F238E27FC236}">
                  <a16:creationId xmlns:a16="http://schemas.microsoft.com/office/drawing/2014/main" id="{4DF454C4-BD03-98D9-A3FF-4BFA4909079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5" name="テキスト ボックス 184">
            <a:extLst>
              <a:ext uri="{FF2B5EF4-FFF2-40B4-BE49-F238E27FC236}">
                <a16:creationId xmlns:a16="http://schemas.microsoft.com/office/drawing/2014/main" id="{16373147-B63E-005D-27BD-72C19F516260}"/>
              </a:ext>
            </a:extLst>
          </p:cNvPr>
          <p:cNvSpPr txBox="1"/>
          <p:nvPr/>
        </p:nvSpPr>
        <p:spPr>
          <a:xfrm>
            <a:off x="8000786" y="5610563"/>
            <a:ext cx="46808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200" dirty="0">
                <a:ea typeface="ＭＳ Ｐゴシック"/>
              </a:rPr>
              <a:t>＝</a:t>
            </a:r>
            <a:endParaRPr lang="ja-JP" altLang="en-US" sz="3200" dirty="0">
              <a:cs typeface="Calibri" panose="020F0502020204030204"/>
            </a:endParaRPr>
          </a:p>
        </p:txBody>
      </p:sp>
      <p:sp>
        <p:nvSpPr>
          <p:cNvPr id="186" name="テキスト ボックス 185">
            <a:extLst>
              <a:ext uri="{FF2B5EF4-FFF2-40B4-BE49-F238E27FC236}">
                <a16:creationId xmlns:a16="http://schemas.microsoft.com/office/drawing/2014/main" id="{E740B40E-00B0-9264-C77E-063795C6433D}"/>
              </a:ext>
            </a:extLst>
          </p:cNvPr>
          <p:cNvSpPr txBox="1"/>
          <p:nvPr/>
        </p:nvSpPr>
        <p:spPr>
          <a:xfrm>
            <a:off x="8019117" y="4263540"/>
            <a:ext cx="46808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200" dirty="0">
                <a:ea typeface="ＭＳ Ｐゴシック"/>
              </a:rPr>
              <a:t>＝</a:t>
            </a:r>
            <a:endParaRPr lang="ja-JP" altLang="en-US" sz="3200" dirty="0">
              <a:cs typeface="Calibri" panose="020F0502020204030204"/>
            </a:endParaRPr>
          </a:p>
        </p:txBody>
      </p:sp>
      <p:sp>
        <p:nvSpPr>
          <p:cNvPr id="187" name="テキスト ボックス 186">
            <a:extLst>
              <a:ext uri="{FF2B5EF4-FFF2-40B4-BE49-F238E27FC236}">
                <a16:creationId xmlns:a16="http://schemas.microsoft.com/office/drawing/2014/main" id="{12663EF2-4AC5-B7F9-C173-7264CD9F1B3F}"/>
              </a:ext>
            </a:extLst>
          </p:cNvPr>
          <p:cNvSpPr txBox="1"/>
          <p:nvPr/>
        </p:nvSpPr>
        <p:spPr>
          <a:xfrm>
            <a:off x="4950236" y="3146138"/>
            <a:ext cx="46808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200" dirty="0">
                <a:ea typeface="ＭＳ Ｐゴシック"/>
              </a:rPr>
              <a:t>＝</a:t>
            </a:r>
            <a:endParaRPr lang="ja-JP" altLang="en-US" sz="3200" dirty="0">
              <a:cs typeface="Calibri" panose="020F0502020204030204"/>
            </a:endParaRPr>
          </a:p>
        </p:txBody>
      </p:sp>
      <p:sp>
        <p:nvSpPr>
          <p:cNvPr id="188" name="テキスト ボックス 187">
            <a:extLst>
              <a:ext uri="{FF2B5EF4-FFF2-40B4-BE49-F238E27FC236}">
                <a16:creationId xmlns:a16="http://schemas.microsoft.com/office/drawing/2014/main" id="{2C6B9DB4-21B6-2B19-361B-C5878013E019}"/>
              </a:ext>
            </a:extLst>
          </p:cNvPr>
          <p:cNvSpPr txBox="1"/>
          <p:nvPr/>
        </p:nvSpPr>
        <p:spPr>
          <a:xfrm>
            <a:off x="4950236" y="1919595"/>
            <a:ext cx="46808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200" dirty="0">
                <a:ea typeface="ＭＳ Ｐゴシック"/>
              </a:rPr>
              <a:t>＝</a:t>
            </a:r>
            <a:endParaRPr lang="ja-JP" altLang="en-US" sz="3200" dirty="0">
              <a:cs typeface="Calibri" panose="020F0502020204030204"/>
            </a:endParaRPr>
          </a:p>
        </p:txBody>
      </p:sp>
      <p:sp>
        <p:nvSpPr>
          <p:cNvPr id="190" name="テキスト ボックス 189">
            <a:extLst>
              <a:ext uri="{FF2B5EF4-FFF2-40B4-BE49-F238E27FC236}">
                <a16:creationId xmlns:a16="http://schemas.microsoft.com/office/drawing/2014/main" id="{D228BC12-7470-6CCE-A90F-C7672142FCE2}"/>
              </a:ext>
            </a:extLst>
          </p:cNvPr>
          <p:cNvSpPr txBox="1"/>
          <p:nvPr/>
        </p:nvSpPr>
        <p:spPr>
          <a:xfrm>
            <a:off x="8412084" y="4194370"/>
            <a:ext cx="4680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１</a:t>
            </a:r>
            <a:endParaRPr lang="ja-JP" altLang="en-US" sz="3600" dirty="0">
              <a:cs typeface="Calibri" panose="020F0502020204030204"/>
            </a:endParaRPr>
          </a:p>
        </p:txBody>
      </p:sp>
      <p:sp>
        <p:nvSpPr>
          <p:cNvPr id="191" name="テキスト ボックス 190">
            <a:extLst>
              <a:ext uri="{FF2B5EF4-FFF2-40B4-BE49-F238E27FC236}">
                <a16:creationId xmlns:a16="http://schemas.microsoft.com/office/drawing/2014/main" id="{87ABC3A5-AE49-EB22-5EBC-FEAC6FEB305A}"/>
              </a:ext>
            </a:extLst>
          </p:cNvPr>
          <p:cNvSpPr txBox="1"/>
          <p:nvPr/>
        </p:nvSpPr>
        <p:spPr>
          <a:xfrm>
            <a:off x="8451669" y="5535083"/>
            <a:ext cx="4680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２</a:t>
            </a:r>
            <a:endParaRPr lang="ja-JP" altLang="en-US" sz="3600" dirty="0">
              <a:cs typeface="Calibri" panose="020F0502020204030204"/>
            </a:endParaRPr>
          </a:p>
        </p:txBody>
      </p:sp>
      <p:grpSp>
        <p:nvGrpSpPr>
          <p:cNvPr id="207" name="グループ化 206">
            <a:extLst>
              <a:ext uri="{FF2B5EF4-FFF2-40B4-BE49-F238E27FC236}">
                <a16:creationId xmlns:a16="http://schemas.microsoft.com/office/drawing/2014/main" id="{E4E0DC7A-AE72-4178-F785-A8EC49981B7B}"/>
              </a:ext>
            </a:extLst>
          </p:cNvPr>
          <p:cNvGrpSpPr/>
          <p:nvPr/>
        </p:nvGrpSpPr>
        <p:grpSpPr>
          <a:xfrm>
            <a:off x="4440641" y="533772"/>
            <a:ext cx="646329" cy="1093027"/>
            <a:chOff x="63802" y="114612"/>
            <a:chExt cx="190716" cy="312764"/>
          </a:xfrm>
        </p:grpSpPr>
        <p:sp>
          <p:nvSpPr>
            <p:cNvPr id="208" name="テキスト ボックス 57">
              <a:extLst>
                <a:ext uri="{FF2B5EF4-FFF2-40B4-BE49-F238E27FC236}">
                  <a16:creationId xmlns:a16="http://schemas.microsoft.com/office/drawing/2014/main" id="{E57232D7-CEA6-5AA0-028B-F352922B55FC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09" name="テキスト ボックス 58">
              <a:extLst>
                <a:ext uri="{FF2B5EF4-FFF2-40B4-BE49-F238E27FC236}">
                  <a16:creationId xmlns:a16="http://schemas.microsoft.com/office/drawing/2014/main" id="{1F773FDF-C5E0-4126-3E61-FD9A629EAA88}"/>
                </a:ext>
              </a:extLst>
            </p:cNvPr>
            <p:cNvSpPr txBox="1"/>
            <p:nvPr/>
          </p:nvSpPr>
          <p:spPr>
            <a:xfrm>
              <a:off x="101663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10" name="直線コネクタ 209">
              <a:extLst>
                <a:ext uri="{FF2B5EF4-FFF2-40B4-BE49-F238E27FC236}">
                  <a16:creationId xmlns:a16="http://schemas.microsoft.com/office/drawing/2014/main" id="{E852AF4A-A13D-5B1A-5F95-3A5B8896BF5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A8D12B21-33F5-138E-F822-1190A8E250E1}"/>
              </a:ext>
            </a:extLst>
          </p:cNvPr>
          <p:cNvGrpSpPr/>
          <p:nvPr/>
        </p:nvGrpSpPr>
        <p:grpSpPr>
          <a:xfrm>
            <a:off x="1253491" y="879326"/>
            <a:ext cx="2917373" cy="533401"/>
            <a:chOff x="1253491" y="879326"/>
            <a:chExt cx="2917373" cy="533401"/>
          </a:xfrm>
        </p:grpSpPr>
        <p:grpSp>
          <p:nvGrpSpPr>
            <p:cNvPr id="193" name="グループ化 192">
              <a:extLst>
                <a:ext uri="{FF2B5EF4-FFF2-40B4-BE49-F238E27FC236}">
                  <a16:creationId xmlns:a16="http://schemas.microsoft.com/office/drawing/2014/main" id="{625F438B-FB2F-FF47-8783-6E2FFDF83BB2}"/>
                </a:ext>
              </a:extLst>
            </p:cNvPr>
            <p:cNvGrpSpPr/>
            <p:nvPr/>
          </p:nvGrpSpPr>
          <p:grpSpPr>
            <a:xfrm>
              <a:off x="1253491" y="879326"/>
              <a:ext cx="2917373" cy="533401"/>
              <a:chOff x="1994806" y="144232"/>
              <a:chExt cx="2917373" cy="533401"/>
            </a:xfrm>
          </p:grpSpPr>
          <p:sp>
            <p:nvSpPr>
              <p:cNvPr id="194" name="楕円 193">
                <a:extLst>
                  <a:ext uri="{FF2B5EF4-FFF2-40B4-BE49-F238E27FC236}">
                    <a16:creationId xmlns:a16="http://schemas.microsoft.com/office/drawing/2014/main" id="{B4F3A7B0-7983-11E9-A9C6-D6D6134588AA}"/>
                  </a:ext>
                </a:extLst>
              </p:cNvPr>
              <p:cNvSpPr/>
              <p:nvPr/>
            </p:nvSpPr>
            <p:spPr>
              <a:xfrm>
                <a:off x="4637127" y="305989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grpSp>
            <p:nvGrpSpPr>
              <p:cNvPr id="195" name="グループ化 194">
                <a:extLst>
                  <a:ext uri="{FF2B5EF4-FFF2-40B4-BE49-F238E27FC236}">
                    <a16:creationId xmlns:a16="http://schemas.microsoft.com/office/drawing/2014/main" id="{00ECAE37-B05D-12F3-367E-9976D469FC22}"/>
                  </a:ext>
                </a:extLst>
              </p:cNvPr>
              <p:cNvGrpSpPr/>
              <p:nvPr/>
            </p:nvGrpSpPr>
            <p:grpSpPr>
              <a:xfrm>
                <a:off x="1994806" y="144232"/>
                <a:ext cx="2917373" cy="533401"/>
                <a:chOff x="1994806" y="144232"/>
                <a:chExt cx="2917373" cy="533401"/>
              </a:xfrm>
            </p:grpSpPr>
            <p:sp>
              <p:nvSpPr>
                <p:cNvPr id="205" name="楕円 204">
                  <a:extLst>
                    <a:ext uri="{FF2B5EF4-FFF2-40B4-BE49-F238E27FC236}">
                      <a16:creationId xmlns:a16="http://schemas.microsoft.com/office/drawing/2014/main" id="{E4E550A8-E252-7FA4-6F6E-0BCA0D64B61E}"/>
                    </a:ext>
                  </a:extLst>
                </p:cNvPr>
                <p:cNvSpPr/>
                <p:nvPr/>
              </p:nvSpPr>
              <p:spPr>
                <a:xfrm>
                  <a:off x="2063214" y="305989"/>
                  <a:ext cx="211155" cy="211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197" name="四角形: 角を丸くする 196">
                  <a:extLst>
                    <a:ext uri="{FF2B5EF4-FFF2-40B4-BE49-F238E27FC236}">
                      <a16:creationId xmlns:a16="http://schemas.microsoft.com/office/drawing/2014/main" id="{D7B499EF-E193-F56F-F6C3-05CDF9FD55F0}"/>
                    </a:ext>
                  </a:extLst>
                </p:cNvPr>
                <p:cNvSpPr/>
                <p:nvPr/>
              </p:nvSpPr>
              <p:spPr>
                <a:xfrm>
                  <a:off x="1994806" y="144232"/>
                  <a:ext cx="2917373" cy="533401"/>
                </a:xfrm>
                <a:prstGeom prst="round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198" name="楕円 197">
                  <a:extLst>
                    <a:ext uri="{FF2B5EF4-FFF2-40B4-BE49-F238E27FC236}">
                      <a16:creationId xmlns:a16="http://schemas.microsoft.com/office/drawing/2014/main" id="{F1C5E6C8-16CA-3FFF-2073-99E029DCD434}"/>
                    </a:ext>
                  </a:extLst>
                </p:cNvPr>
                <p:cNvSpPr/>
                <p:nvPr/>
              </p:nvSpPr>
              <p:spPr>
                <a:xfrm>
                  <a:off x="3518470" y="305989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199" name="楕円 198">
                  <a:extLst>
                    <a:ext uri="{FF2B5EF4-FFF2-40B4-BE49-F238E27FC236}">
                      <a16:creationId xmlns:a16="http://schemas.microsoft.com/office/drawing/2014/main" id="{19D6140B-5042-BF0D-81B1-D0633E79A734}"/>
                    </a:ext>
                  </a:extLst>
                </p:cNvPr>
                <p:cNvSpPr/>
                <p:nvPr/>
              </p:nvSpPr>
              <p:spPr>
                <a:xfrm>
                  <a:off x="3789970" y="305989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200" name="楕円 199">
                  <a:extLst>
                    <a:ext uri="{FF2B5EF4-FFF2-40B4-BE49-F238E27FC236}">
                      <a16:creationId xmlns:a16="http://schemas.microsoft.com/office/drawing/2014/main" id="{69A27CC3-C92E-2E35-0EBF-59346BAAA16C}"/>
                    </a:ext>
                  </a:extLst>
                </p:cNvPr>
                <p:cNvSpPr/>
                <p:nvPr/>
              </p:nvSpPr>
              <p:spPr>
                <a:xfrm>
                  <a:off x="4072356" y="305989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201" name="楕円 200">
                  <a:extLst>
                    <a:ext uri="{FF2B5EF4-FFF2-40B4-BE49-F238E27FC236}">
                      <a16:creationId xmlns:a16="http://schemas.microsoft.com/office/drawing/2014/main" id="{2F7A692B-9A51-B907-4D21-C628F1CB1B87}"/>
                    </a:ext>
                  </a:extLst>
                </p:cNvPr>
                <p:cNvSpPr/>
                <p:nvPr/>
              </p:nvSpPr>
              <p:spPr>
                <a:xfrm>
                  <a:off x="4354741" y="305989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202" name="楕円 201">
                  <a:extLst>
                    <a:ext uri="{FF2B5EF4-FFF2-40B4-BE49-F238E27FC236}">
                      <a16:creationId xmlns:a16="http://schemas.microsoft.com/office/drawing/2014/main" id="{CD28A253-61A0-E897-0FD1-9ABC7C6D3546}"/>
                    </a:ext>
                  </a:extLst>
                </p:cNvPr>
                <p:cNvSpPr/>
                <p:nvPr/>
              </p:nvSpPr>
              <p:spPr>
                <a:xfrm>
                  <a:off x="3236084" y="305989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203" name="楕円 202">
                  <a:extLst>
                    <a:ext uri="{FF2B5EF4-FFF2-40B4-BE49-F238E27FC236}">
                      <a16:creationId xmlns:a16="http://schemas.microsoft.com/office/drawing/2014/main" id="{C7D19336-D1B3-6E27-0B1E-0805C6A7346A}"/>
                    </a:ext>
                  </a:extLst>
                </p:cNvPr>
                <p:cNvSpPr/>
                <p:nvPr/>
              </p:nvSpPr>
              <p:spPr>
                <a:xfrm>
                  <a:off x="2953699" y="305989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204" name="楕円 203">
                  <a:extLst>
                    <a:ext uri="{FF2B5EF4-FFF2-40B4-BE49-F238E27FC236}">
                      <a16:creationId xmlns:a16="http://schemas.microsoft.com/office/drawing/2014/main" id="{D1ED1E1D-8CBA-BE69-B5B0-15592A6117B3}"/>
                    </a:ext>
                  </a:extLst>
                </p:cNvPr>
                <p:cNvSpPr/>
                <p:nvPr/>
              </p:nvSpPr>
              <p:spPr>
                <a:xfrm>
                  <a:off x="2671313" y="305989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</p:grpSp>
        </p:grpSp>
        <p:sp>
          <p:nvSpPr>
            <p:cNvPr id="216" name="楕円 215">
              <a:extLst>
                <a:ext uri="{FF2B5EF4-FFF2-40B4-BE49-F238E27FC236}">
                  <a16:creationId xmlns:a16="http://schemas.microsoft.com/office/drawing/2014/main" id="{B4C10459-C5AA-E0CA-95CE-2E8FB6DE5E1F}"/>
                </a:ext>
              </a:extLst>
            </p:cNvPr>
            <p:cNvSpPr/>
            <p:nvPr/>
          </p:nvSpPr>
          <p:spPr>
            <a:xfrm>
              <a:off x="1617645" y="1048905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3732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65" grpId="0"/>
      <p:bldP spid="185" grpId="0"/>
      <p:bldP spid="186" grpId="0"/>
      <p:bldP spid="187" grpId="0"/>
      <p:bldP spid="188" grpId="0"/>
      <p:bldP spid="190" grpId="0"/>
      <p:bldP spid="1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C1EF95D-C0D7-4980-A648-60712B662253}"/>
              </a:ext>
            </a:extLst>
          </p:cNvPr>
          <p:cNvCxnSpPr/>
          <p:nvPr/>
        </p:nvCxnSpPr>
        <p:spPr>
          <a:xfrm>
            <a:off x="2151529" y="3582297"/>
            <a:ext cx="72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DB4996-EE9C-4217-8231-5CC983F50AAE}"/>
              </a:ext>
            </a:extLst>
          </p:cNvPr>
          <p:cNvSpPr txBox="1">
            <a:spLocks/>
          </p:cNvSpPr>
          <p:nvPr/>
        </p:nvSpPr>
        <p:spPr>
          <a:xfrm>
            <a:off x="1518381" y="43661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B2552-A5EA-420D-BD59-D7CCFC80663A}"/>
              </a:ext>
            </a:extLst>
          </p:cNvPr>
          <p:cNvCxnSpPr>
            <a:cxnSpLocks/>
          </p:cNvCxnSpPr>
          <p:nvPr/>
        </p:nvCxnSpPr>
        <p:spPr>
          <a:xfrm>
            <a:off x="21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C75B1B-2651-41C6-A2DF-794EE53AB4EF}"/>
              </a:ext>
            </a:extLst>
          </p:cNvPr>
          <p:cNvCxnSpPr>
            <a:cxnSpLocks/>
          </p:cNvCxnSpPr>
          <p:nvPr/>
        </p:nvCxnSpPr>
        <p:spPr>
          <a:xfrm>
            <a:off x="93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AE5561D-3DC9-43C6-9DAC-9A9DD4B27854}"/>
              </a:ext>
            </a:extLst>
          </p:cNvPr>
          <p:cNvCxnSpPr>
            <a:cxnSpLocks/>
          </p:cNvCxnSpPr>
          <p:nvPr/>
        </p:nvCxnSpPr>
        <p:spPr>
          <a:xfrm>
            <a:off x="45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C64CC0-2858-43A3-9287-708B34B876D5}"/>
              </a:ext>
            </a:extLst>
          </p:cNvPr>
          <p:cNvGrpSpPr/>
          <p:nvPr/>
        </p:nvGrpSpPr>
        <p:grpSpPr>
          <a:xfrm flipV="1">
            <a:off x="2173045" y="1581374"/>
            <a:ext cx="7178484" cy="3184262"/>
            <a:chOff x="2822461" y="4175280"/>
            <a:chExt cx="2802620" cy="1276350"/>
          </a:xfrm>
        </p:grpSpPr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BDFE45A9-7CD6-491A-A0FF-C47DCA3AA582}"/>
                </a:ext>
              </a:extLst>
            </p:cNvPr>
            <p:cNvSpPr/>
            <p:nvPr/>
          </p:nvSpPr>
          <p:spPr>
            <a:xfrm rot="10800000">
              <a:off x="2822461" y="4175282"/>
              <a:ext cx="2379995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4032CD4A-A53A-464D-8D1F-8DFF2A512A16}"/>
                </a:ext>
              </a:extLst>
            </p:cNvPr>
            <p:cNvSpPr/>
            <p:nvPr/>
          </p:nvSpPr>
          <p:spPr>
            <a:xfrm rot="10800000" flipH="1">
              <a:off x="3204661" y="4175280"/>
              <a:ext cx="2420420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B048D3C5-9ED6-417E-9CF9-24BC8F22F82B}"/>
              </a:ext>
            </a:extLst>
          </p:cNvPr>
          <p:cNvSpPr txBox="1"/>
          <p:nvPr/>
        </p:nvSpPr>
        <p:spPr>
          <a:xfrm>
            <a:off x="5516529" y="1166935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5281A4-BE10-4314-B906-6A815202454B}"/>
              </a:ext>
            </a:extLst>
          </p:cNvPr>
          <p:cNvGrpSpPr/>
          <p:nvPr/>
        </p:nvGrpSpPr>
        <p:grpSpPr>
          <a:xfrm>
            <a:off x="4288687" y="2125637"/>
            <a:ext cx="555388" cy="1047870"/>
            <a:chOff x="79181" y="114612"/>
            <a:chExt cx="163881" cy="299843"/>
          </a:xfrm>
        </p:grpSpPr>
        <p:sp>
          <p:nvSpPr>
            <p:cNvPr id="15" name="テキスト ボックス 57">
              <a:extLst>
                <a:ext uri="{FF2B5EF4-FFF2-40B4-BE49-F238E27FC236}">
                  <a16:creationId xmlns:a16="http://schemas.microsoft.com/office/drawing/2014/main" id="{6B1A0C45-CFF6-406F-BDB6-493CD86E47CF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</a:p>
          </p:txBody>
        </p:sp>
        <p:sp>
          <p:nvSpPr>
            <p:cNvPr id="16" name="テキスト ボックス 58">
              <a:extLst>
                <a:ext uri="{FF2B5EF4-FFF2-40B4-BE49-F238E27FC236}">
                  <a16:creationId xmlns:a16="http://schemas.microsoft.com/office/drawing/2014/main" id="{DA9A022A-C01C-45B8-A09A-CBCCF1BFD95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2E208F-AC9E-4144-BB7B-21F6B400D5B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A38FDAE1-1F6D-483A-B32C-6F0359A3DA6D}"/>
              </a:ext>
            </a:extLst>
          </p:cNvPr>
          <p:cNvCxnSpPr>
            <a:cxnSpLocks/>
          </p:cNvCxnSpPr>
          <p:nvPr/>
        </p:nvCxnSpPr>
        <p:spPr>
          <a:xfrm>
            <a:off x="69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6A87FA51-333A-4190-A866-8C54213AF82A}"/>
              </a:ext>
            </a:extLst>
          </p:cNvPr>
          <p:cNvSpPr/>
          <p:nvPr/>
        </p:nvSpPr>
        <p:spPr>
          <a:xfrm>
            <a:off x="4189886" y="2156644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55CE0AF-2083-450F-AF43-C5BAD86EF5DC}"/>
              </a:ext>
            </a:extLst>
          </p:cNvPr>
          <p:cNvSpPr txBox="1">
            <a:spLocks/>
          </p:cNvSpPr>
          <p:nvPr/>
        </p:nvSpPr>
        <p:spPr>
          <a:xfrm>
            <a:off x="3462174" y="4211355"/>
            <a:ext cx="3671713" cy="7904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「何分の一」</a:t>
            </a:r>
            <a:r>
              <a:rPr lang="en-US" altLang="ja-JP" sz="4000" dirty="0">
                <a:latin typeface="+mj-ea"/>
                <a:cs typeface="Calibri Ligh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6003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4" grpId="0" animBg="1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C1EF95D-C0D7-4980-A648-60712B662253}"/>
              </a:ext>
            </a:extLst>
          </p:cNvPr>
          <p:cNvCxnSpPr/>
          <p:nvPr/>
        </p:nvCxnSpPr>
        <p:spPr>
          <a:xfrm>
            <a:off x="2151529" y="3582297"/>
            <a:ext cx="72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DB4996-EE9C-4217-8231-5CC983F50AAE}"/>
              </a:ext>
            </a:extLst>
          </p:cNvPr>
          <p:cNvSpPr txBox="1">
            <a:spLocks/>
          </p:cNvSpPr>
          <p:nvPr/>
        </p:nvSpPr>
        <p:spPr>
          <a:xfrm>
            <a:off x="1518381" y="43661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B2552-A5EA-420D-BD59-D7CCFC80663A}"/>
              </a:ext>
            </a:extLst>
          </p:cNvPr>
          <p:cNvCxnSpPr>
            <a:cxnSpLocks/>
          </p:cNvCxnSpPr>
          <p:nvPr/>
        </p:nvCxnSpPr>
        <p:spPr>
          <a:xfrm>
            <a:off x="21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C75B1B-2651-41C6-A2DF-794EE53AB4EF}"/>
              </a:ext>
            </a:extLst>
          </p:cNvPr>
          <p:cNvCxnSpPr>
            <a:cxnSpLocks/>
          </p:cNvCxnSpPr>
          <p:nvPr/>
        </p:nvCxnSpPr>
        <p:spPr>
          <a:xfrm>
            <a:off x="93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AE5561D-3DC9-43C6-9DAC-9A9DD4B27854}"/>
              </a:ext>
            </a:extLst>
          </p:cNvPr>
          <p:cNvCxnSpPr>
            <a:cxnSpLocks/>
          </p:cNvCxnSpPr>
          <p:nvPr/>
        </p:nvCxnSpPr>
        <p:spPr>
          <a:xfrm>
            <a:off x="39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C64CC0-2858-43A3-9287-708B34B876D5}"/>
              </a:ext>
            </a:extLst>
          </p:cNvPr>
          <p:cNvGrpSpPr/>
          <p:nvPr/>
        </p:nvGrpSpPr>
        <p:grpSpPr>
          <a:xfrm flipV="1">
            <a:off x="2173045" y="1581374"/>
            <a:ext cx="7178484" cy="3184262"/>
            <a:chOff x="2822461" y="4175280"/>
            <a:chExt cx="2802620" cy="1276350"/>
          </a:xfrm>
        </p:grpSpPr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BDFE45A9-7CD6-491A-A0FF-C47DCA3AA582}"/>
                </a:ext>
              </a:extLst>
            </p:cNvPr>
            <p:cNvSpPr/>
            <p:nvPr/>
          </p:nvSpPr>
          <p:spPr>
            <a:xfrm rot="10800000">
              <a:off x="2822461" y="4175282"/>
              <a:ext cx="2379995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4032CD4A-A53A-464D-8D1F-8DFF2A512A16}"/>
                </a:ext>
              </a:extLst>
            </p:cNvPr>
            <p:cNvSpPr/>
            <p:nvPr/>
          </p:nvSpPr>
          <p:spPr>
            <a:xfrm rot="10800000" flipH="1">
              <a:off x="3204661" y="4175280"/>
              <a:ext cx="2420420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B048D3C5-9ED6-417E-9CF9-24BC8F22F82B}"/>
              </a:ext>
            </a:extLst>
          </p:cNvPr>
          <p:cNvSpPr txBox="1"/>
          <p:nvPr/>
        </p:nvSpPr>
        <p:spPr>
          <a:xfrm>
            <a:off x="5516529" y="1166935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5281A4-BE10-4314-B906-6A815202454B}"/>
              </a:ext>
            </a:extLst>
          </p:cNvPr>
          <p:cNvGrpSpPr/>
          <p:nvPr/>
        </p:nvGrpSpPr>
        <p:grpSpPr>
          <a:xfrm>
            <a:off x="3623951" y="2045421"/>
            <a:ext cx="555388" cy="1047870"/>
            <a:chOff x="79181" y="114612"/>
            <a:chExt cx="163881" cy="299843"/>
          </a:xfrm>
        </p:grpSpPr>
        <p:sp>
          <p:nvSpPr>
            <p:cNvPr id="15" name="テキスト ボックス 57">
              <a:extLst>
                <a:ext uri="{FF2B5EF4-FFF2-40B4-BE49-F238E27FC236}">
                  <a16:creationId xmlns:a16="http://schemas.microsoft.com/office/drawing/2014/main" id="{6B1A0C45-CFF6-406F-BDB6-493CD86E47CF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6" name="テキスト ボックス 58">
              <a:extLst>
                <a:ext uri="{FF2B5EF4-FFF2-40B4-BE49-F238E27FC236}">
                  <a16:creationId xmlns:a16="http://schemas.microsoft.com/office/drawing/2014/main" id="{DA9A022A-C01C-45B8-A09A-CBCCF1BFD95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2E208F-AC9E-4144-BB7B-21F6B400D5B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A38FDAE1-1F6D-483A-B32C-6F0359A3DA6D}"/>
              </a:ext>
            </a:extLst>
          </p:cNvPr>
          <p:cNvCxnSpPr>
            <a:cxnSpLocks/>
          </p:cNvCxnSpPr>
          <p:nvPr/>
        </p:nvCxnSpPr>
        <p:spPr>
          <a:xfrm>
            <a:off x="57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6A87FA51-333A-4190-A866-8C54213AF82A}"/>
              </a:ext>
            </a:extLst>
          </p:cNvPr>
          <p:cNvSpPr/>
          <p:nvPr/>
        </p:nvSpPr>
        <p:spPr>
          <a:xfrm>
            <a:off x="3525150" y="2076428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55CE0AF-2083-450F-AF43-C5BAD86EF5DC}"/>
              </a:ext>
            </a:extLst>
          </p:cNvPr>
          <p:cNvSpPr txBox="1">
            <a:spLocks/>
          </p:cNvSpPr>
          <p:nvPr/>
        </p:nvSpPr>
        <p:spPr>
          <a:xfrm>
            <a:off x="2797438" y="4131139"/>
            <a:ext cx="3671713" cy="7904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「何分の一」</a:t>
            </a:r>
            <a:r>
              <a:rPr lang="en-US" altLang="ja-JP" sz="4000" dirty="0">
                <a:latin typeface="+mj-ea"/>
                <a:cs typeface="Calibri Light"/>
              </a:rPr>
              <a:t>?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8037A199-1767-4DC5-B86C-D8C5290DFD39}"/>
              </a:ext>
            </a:extLst>
          </p:cNvPr>
          <p:cNvCxnSpPr>
            <a:cxnSpLocks/>
          </p:cNvCxnSpPr>
          <p:nvPr/>
        </p:nvCxnSpPr>
        <p:spPr>
          <a:xfrm>
            <a:off x="75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00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4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C1EF95D-C0D7-4980-A648-60712B662253}"/>
              </a:ext>
            </a:extLst>
          </p:cNvPr>
          <p:cNvCxnSpPr/>
          <p:nvPr/>
        </p:nvCxnSpPr>
        <p:spPr>
          <a:xfrm>
            <a:off x="2151529" y="3582297"/>
            <a:ext cx="72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DB4996-EE9C-4217-8231-5CC983F50AAE}"/>
              </a:ext>
            </a:extLst>
          </p:cNvPr>
          <p:cNvSpPr txBox="1">
            <a:spLocks/>
          </p:cNvSpPr>
          <p:nvPr/>
        </p:nvSpPr>
        <p:spPr>
          <a:xfrm>
            <a:off x="1518381" y="43661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B2552-A5EA-420D-BD59-D7CCFC80663A}"/>
              </a:ext>
            </a:extLst>
          </p:cNvPr>
          <p:cNvCxnSpPr>
            <a:cxnSpLocks/>
          </p:cNvCxnSpPr>
          <p:nvPr/>
        </p:nvCxnSpPr>
        <p:spPr>
          <a:xfrm>
            <a:off x="21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C75B1B-2651-41C6-A2DF-794EE53AB4EF}"/>
              </a:ext>
            </a:extLst>
          </p:cNvPr>
          <p:cNvCxnSpPr>
            <a:cxnSpLocks/>
          </p:cNvCxnSpPr>
          <p:nvPr/>
        </p:nvCxnSpPr>
        <p:spPr>
          <a:xfrm>
            <a:off x="93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AE5561D-3DC9-43C6-9DAC-9A9DD4B27854}"/>
              </a:ext>
            </a:extLst>
          </p:cNvPr>
          <p:cNvCxnSpPr>
            <a:cxnSpLocks/>
          </p:cNvCxnSpPr>
          <p:nvPr/>
        </p:nvCxnSpPr>
        <p:spPr>
          <a:xfrm>
            <a:off x="39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C64CC0-2858-43A3-9287-708B34B876D5}"/>
              </a:ext>
            </a:extLst>
          </p:cNvPr>
          <p:cNvGrpSpPr/>
          <p:nvPr/>
        </p:nvGrpSpPr>
        <p:grpSpPr>
          <a:xfrm flipV="1">
            <a:off x="2173045" y="1581374"/>
            <a:ext cx="7178484" cy="3184262"/>
            <a:chOff x="2822461" y="4175280"/>
            <a:chExt cx="2802620" cy="1276350"/>
          </a:xfrm>
        </p:grpSpPr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BDFE45A9-7CD6-491A-A0FF-C47DCA3AA582}"/>
                </a:ext>
              </a:extLst>
            </p:cNvPr>
            <p:cNvSpPr/>
            <p:nvPr/>
          </p:nvSpPr>
          <p:spPr>
            <a:xfrm rot="10800000">
              <a:off x="2822461" y="4175282"/>
              <a:ext cx="2379995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4032CD4A-A53A-464D-8D1F-8DFF2A512A16}"/>
                </a:ext>
              </a:extLst>
            </p:cNvPr>
            <p:cNvSpPr/>
            <p:nvPr/>
          </p:nvSpPr>
          <p:spPr>
            <a:xfrm rot="10800000" flipH="1">
              <a:off x="3204661" y="4175280"/>
              <a:ext cx="2420420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B048D3C5-9ED6-417E-9CF9-24BC8F22F82B}"/>
              </a:ext>
            </a:extLst>
          </p:cNvPr>
          <p:cNvSpPr txBox="1"/>
          <p:nvPr/>
        </p:nvSpPr>
        <p:spPr>
          <a:xfrm>
            <a:off x="5516529" y="1166935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5281A4-BE10-4314-B906-6A815202454B}"/>
              </a:ext>
            </a:extLst>
          </p:cNvPr>
          <p:cNvGrpSpPr/>
          <p:nvPr/>
        </p:nvGrpSpPr>
        <p:grpSpPr>
          <a:xfrm>
            <a:off x="3623951" y="2045421"/>
            <a:ext cx="555388" cy="1047870"/>
            <a:chOff x="79181" y="114612"/>
            <a:chExt cx="163881" cy="299843"/>
          </a:xfrm>
        </p:grpSpPr>
        <p:sp>
          <p:nvSpPr>
            <p:cNvPr id="15" name="テキスト ボックス 57">
              <a:extLst>
                <a:ext uri="{FF2B5EF4-FFF2-40B4-BE49-F238E27FC236}">
                  <a16:creationId xmlns:a16="http://schemas.microsoft.com/office/drawing/2014/main" id="{6B1A0C45-CFF6-406F-BDB6-493CD86E47CF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6" name="テキスト ボックス 58">
              <a:extLst>
                <a:ext uri="{FF2B5EF4-FFF2-40B4-BE49-F238E27FC236}">
                  <a16:creationId xmlns:a16="http://schemas.microsoft.com/office/drawing/2014/main" id="{DA9A022A-C01C-45B8-A09A-CBCCF1BFD95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2E208F-AC9E-4144-BB7B-21F6B400D5B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A38FDAE1-1F6D-483A-B32C-6F0359A3DA6D}"/>
              </a:ext>
            </a:extLst>
          </p:cNvPr>
          <p:cNvCxnSpPr>
            <a:cxnSpLocks/>
          </p:cNvCxnSpPr>
          <p:nvPr/>
        </p:nvCxnSpPr>
        <p:spPr>
          <a:xfrm>
            <a:off x="57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6A87FA51-333A-4190-A866-8C54213AF82A}"/>
              </a:ext>
            </a:extLst>
          </p:cNvPr>
          <p:cNvSpPr/>
          <p:nvPr/>
        </p:nvSpPr>
        <p:spPr>
          <a:xfrm>
            <a:off x="3525150" y="2076428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55CE0AF-2083-450F-AF43-C5BAD86EF5DC}"/>
              </a:ext>
            </a:extLst>
          </p:cNvPr>
          <p:cNvSpPr txBox="1">
            <a:spLocks/>
          </p:cNvSpPr>
          <p:nvPr/>
        </p:nvSpPr>
        <p:spPr>
          <a:xfrm>
            <a:off x="2797438" y="4131139"/>
            <a:ext cx="3671713" cy="7904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「何分の一」</a:t>
            </a:r>
            <a:r>
              <a:rPr lang="en-US" altLang="ja-JP" sz="4000" dirty="0">
                <a:latin typeface="+mj-ea"/>
                <a:cs typeface="Calibri Light"/>
              </a:rPr>
              <a:t>?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8037A199-1767-4DC5-B86C-D8C5290DFD39}"/>
              </a:ext>
            </a:extLst>
          </p:cNvPr>
          <p:cNvCxnSpPr>
            <a:cxnSpLocks/>
          </p:cNvCxnSpPr>
          <p:nvPr/>
        </p:nvCxnSpPr>
        <p:spPr>
          <a:xfrm>
            <a:off x="75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CD8F315C-13CF-4DB7-BC1E-5ED6AFCFF9FD}"/>
              </a:ext>
            </a:extLst>
          </p:cNvPr>
          <p:cNvSpPr/>
          <p:nvPr/>
        </p:nvSpPr>
        <p:spPr>
          <a:xfrm>
            <a:off x="7144868" y="2122716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B6DBA460-E445-4F73-9EEF-2FF39F9F6E5F}"/>
              </a:ext>
            </a:extLst>
          </p:cNvPr>
          <p:cNvGrpSpPr/>
          <p:nvPr/>
        </p:nvGrpSpPr>
        <p:grpSpPr>
          <a:xfrm>
            <a:off x="5509146" y="2060193"/>
            <a:ext cx="542835" cy="1047870"/>
            <a:chOff x="79181" y="114612"/>
            <a:chExt cx="163881" cy="299843"/>
          </a:xfrm>
        </p:grpSpPr>
        <p:sp>
          <p:nvSpPr>
            <p:cNvPr id="26" name="テキスト ボックス 57">
              <a:extLst>
                <a:ext uri="{FF2B5EF4-FFF2-40B4-BE49-F238E27FC236}">
                  <a16:creationId xmlns:a16="http://schemas.microsoft.com/office/drawing/2014/main" id="{E023CB67-0F08-4803-A0CB-D971D2984276}"/>
                </a:ext>
              </a:extLst>
            </p:cNvPr>
            <p:cNvSpPr txBox="1"/>
            <p:nvPr/>
          </p:nvSpPr>
          <p:spPr>
            <a:xfrm>
              <a:off x="92476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27" name="テキスト ボックス 58">
              <a:extLst>
                <a:ext uri="{FF2B5EF4-FFF2-40B4-BE49-F238E27FC236}">
                  <a16:creationId xmlns:a16="http://schemas.microsoft.com/office/drawing/2014/main" id="{B3B52780-6B48-42EE-BE00-83DCA5DC158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60B4CC2B-DA62-4E52-9A43-51AE74E8CAA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21B004D6-9ABF-4A42-B985-9F216549E080}"/>
              </a:ext>
            </a:extLst>
          </p:cNvPr>
          <p:cNvGrpSpPr/>
          <p:nvPr/>
        </p:nvGrpSpPr>
        <p:grpSpPr>
          <a:xfrm>
            <a:off x="7241898" y="2060193"/>
            <a:ext cx="555388" cy="1047870"/>
            <a:chOff x="79181" y="114612"/>
            <a:chExt cx="163881" cy="299843"/>
          </a:xfrm>
        </p:grpSpPr>
        <p:sp>
          <p:nvSpPr>
            <p:cNvPr id="30" name="テキスト ボックス 57">
              <a:extLst>
                <a:ext uri="{FF2B5EF4-FFF2-40B4-BE49-F238E27FC236}">
                  <a16:creationId xmlns:a16="http://schemas.microsoft.com/office/drawing/2014/main" id="{6C670367-30BA-4A4C-9A4D-CF44553842FA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31" name="テキスト ボックス 58">
              <a:extLst>
                <a:ext uri="{FF2B5EF4-FFF2-40B4-BE49-F238E27FC236}">
                  <a16:creationId xmlns:a16="http://schemas.microsoft.com/office/drawing/2014/main" id="{3F953017-A17D-4EB0-878E-037A3754437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141B2DB-2D59-447F-8F38-12FB6E489D5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5523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4" grpId="0" animBg="1"/>
      <p:bldP spid="25" grpId="0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C1EF95D-C0D7-4980-A648-60712B662253}"/>
              </a:ext>
            </a:extLst>
          </p:cNvPr>
          <p:cNvCxnSpPr/>
          <p:nvPr/>
        </p:nvCxnSpPr>
        <p:spPr>
          <a:xfrm>
            <a:off x="2151529" y="3582297"/>
            <a:ext cx="72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DB4996-EE9C-4217-8231-5CC983F50AAE}"/>
              </a:ext>
            </a:extLst>
          </p:cNvPr>
          <p:cNvSpPr txBox="1">
            <a:spLocks/>
          </p:cNvSpPr>
          <p:nvPr/>
        </p:nvSpPr>
        <p:spPr>
          <a:xfrm>
            <a:off x="1518381" y="43661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B2552-A5EA-420D-BD59-D7CCFC80663A}"/>
              </a:ext>
            </a:extLst>
          </p:cNvPr>
          <p:cNvCxnSpPr>
            <a:cxnSpLocks/>
          </p:cNvCxnSpPr>
          <p:nvPr/>
        </p:nvCxnSpPr>
        <p:spPr>
          <a:xfrm>
            <a:off x="2151529" y="3173505"/>
            <a:ext cx="0" cy="8175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C75B1B-2651-41C6-A2DF-794EE53AB4EF}"/>
              </a:ext>
            </a:extLst>
          </p:cNvPr>
          <p:cNvCxnSpPr>
            <a:cxnSpLocks/>
          </p:cNvCxnSpPr>
          <p:nvPr/>
        </p:nvCxnSpPr>
        <p:spPr>
          <a:xfrm>
            <a:off x="93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AE5561D-3DC9-43C6-9DAC-9A9DD4B27854}"/>
              </a:ext>
            </a:extLst>
          </p:cNvPr>
          <p:cNvCxnSpPr>
            <a:cxnSpLocks/>
          </p:cNvCxnSpPr>
          <p:nvPr/>
        </p:nvCxnSpPr>
        <p:spPr>
          <a:xfrm>
            <a:off x="287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C64CC0-2858-43A3-9287-708B34B876D5}"/>
              </a:ext>
            </a:extLst>
          </p:cNvPr>
          <p:cNvGrpSpPr/>
          <p:nvPr/>
        </p:nvGrpSpPr>
        <p:grpSpPr>
          <a:xfrm flipV="1">
            <a:off x="2173045" y="1581374"/>
            <a:ext cx="7178484" cy="3184262"/>
            <a:chOff x="2822461" y="4175280"/>
            <a:chExt cx="2802620" cy="1276350"/>
          </a:xfrm>
        </p:grpSpPr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BDFE45A9-7CD6-491A-A0FF-C47DCA3AA582}"/>
                </a:ext>
              </a:extLst>
            </p:cNvPr>
            <p:cNvSpPr/>
            <p:nvPr/>
          </p:nvSpPr>
          <p:spPr>
            <a:xfrm rot="10800000">
              <a:off x="2822461" y="4175282"/>
              <a:ext cx="2379995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4032CD4A-A53A-464D-8D1F-8DFF2A512A16}"/>
                </a:ext>
              </a:extLst>
            </p:cNvPr>
            <p:cNvSpPr/>
            <p:nvPr/>
          </p:nvSpPr>
          <p:spPr>
            <a:xfrm rot="10800000" flipH="1">
              <a:off x="3204661" y="4175280"/>
              <a:ext cx="2420420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B048D3C5-9ED6-417E-9CF9-24BC8F22F82B}"/>
              </a:ext>
            </a:extLst>
          </p:cNvPr>
          <p:cNvSpPr txBox="1"/>
          <p:nvPr/>
        </p:nvSpPr>
        <p:spPr>
          <a:xfrm>
            <a:off x="5516529" y="1166935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5281A4-BE10-4314-B906-6A815202454B}"/>
              </a:ext>
            </a:extLst>
          </p:cNvPr>
          <p:cNvGrpSpPr/>
          <p:nvPr/>
        </p:nvGrpSpPr>
        <p:grpSpPr>
          <a:xfrm>
            <a:off x="2599830" y="2057903"/>
            <a:ext cx="646331" cy="1047870"/>
            <a:chOff x="67079" y="114612"/>
            <a:chExt cx="190716" cy="299843"/>
          </a:xfrm>
        </p:grpSpPr>
        <p:sp>
          <p:nvSpPr>
            <p:cNvPr id="15" name="テキスト ボックス 57">
              <a:extLst>
                <a:ext uri="{FF2B5EF4-FFF2-40B4-BE49-F238E27FC236}">
                  <a16:creationId xmlns:a16="http://schemas.microsoft.com/office/drawing/2014/main" id="{6B1A0C45-CFF6-406F-BDB6-493CD86E47CF}"/>
                </a:ext>
              </a:extLst>
            </p:cNvPr>
            <p:cNvSpPr txBox="1"/>
            <p:nvPr/>
          </p:nvSpPr>
          <p:spPr>
            <a:xfrm>
              <a:off x="67079" y="229510"/>
              <a:ext cx="190716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</a:p>
          </p:txBody>
        </p:sp>
        <p:sp>
          <p:nvSpPr>
            <p:cNvPr id="16" name="テキスト ボックス 58">
              <a:extLst>
                <a:ext uri="{FF2B5EF4-FFF2-40B4-BE49-F238E27FC236}">
                  <a16:creationId xmlns:a16="http://schemas.microsoft.com/office/drawing/2014/main" id="{DA9A022A-C01C-45B8-A09A-CBCCF1BFD95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2E208F-AC9E-4144-BB7B-21F6B400D5B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A38FDAE1-1F6D-483A-B32C-6F0359A3DA6D}"/>
              </a:ext>
            </a:extLst>
          </p:cNvPr>
          <p:cNvCxnSpPr>
            <a:cxnSpLocks/>
          </p:cNvCxnSpPr>
          <p:nvPr/>
        </p:nvCxnSpPr>
        <p:spPr>
          <a:xfrm>
            <a:off x="431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6A87FA51-333A-4190-A866-8C54213AF82A}"/>
              </a:ext>
            </a:extLst>
          </p:cNvPr>
          <p:cNvSpPr/>
          <p:nvPr/>
        </p:nvSpPr>
        <p:spPr>
          <a:xfrm>
            <a:off x="2557381" y="2096550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55CE0AF-2083-450F-AF43-C5BAD86EF5DC}"/>
              </a:ext>
            </a:extLst>
          </p:cNvPr>
          <p:cNvSpPr txBox="1">
            <a:spLocks/>
          </p:cNvSpPr>
          <p:nvPr/>
        </p:nvSpPr>
        <p:spPr>
          <a:xfrm>
            <a:off x="1836734" y="4551742"/>
            <a:ext cx="3671713" cy="7904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「何分の一」</a:t>
            </a:r>
            <a:r>
              <a:rPr lang="en-US" altLang="ja-JP" sz="4000" dirty="0">
                <a:latin typeface="+mj-ea"/>
                <a:cs typeface="Calibri Light"/>
              </a:rPr>
              <a:t>?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8037A199-1767-4DC5-B86C-D8C5290DFD39}"/>
              </a:ext>
            </a:extLst>
          </p:cNvPr>
          <p:cNvCxnSpPr>
            <a:cxnSpLocks/>
          </p:cNvCxnSpPr>
          <p:nvPr/>
        </p:nvCxnSpPr>
        <p:spPr>
          <a:xfrm>
            <a:off x="57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42AF17A3-A850-49D2-A6A9-EE51163CD903}"/>
              </a:ext>
            </a:extLst>
          </p:cNvPr>
          <p:cNvCxnSpPr>
            <a:cxnSpLocks/>
          </p:cNvCxnSpPr>
          <p:nvPr/>
        </p:nvCxnSpPr>
        <p:spPr>
          <a:xfrm>
            <a:off x="359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93E054A-34FB-4784-9B85-124DC3700528}"/>
              </a:ext>
            </a:extLst>
          </p:cNvPr>
          <p:cNvCxnSpPr>
            <a:cxnSpLocks/>
          </p:cNvCxnSpPr>
          <p:nvPr/>
        </p:nvCxnSpPr>
        <p:spPr>
          <a:xfrm>
            <a:off x="503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DF0AAE99-C837-4A3C-AB39-69BA08700C83}"/>
              </a:ext>
            </a:extLst>
          </p:cNvPr>
          <p:cNvCxnSpPr>
            <a:cxnSpLocks/>
          </p:cNvCxnSpPr>
          <p:nvPr/>
        </p:nvCxnSpPr>
        <p:spPr>
          <a:xfrm>
            <a:off x="719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D94A0C56-B24A-4D67-9114-EE2459C830DC}"/>
              </a:ext>
            </a:extLst>
          </p:cNvPr>
          <p:cNvCxnSpPr>
            <a:cxnSpLocks/>
          </p:cNvCxnSpPr>
          <p:nvPr/>
        </p:nvCxnSpPr>
        <p:spPr>
          <a:xfrm>
            <a:off x="647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93341E4A-4D9E-40F7-9A4E-712EAF7BEEEC}"/>
              </a:ext>
            </a:extLst>
          </p:cNvPr>
          <p:cNvCxnSpPr>
            <a:cxnSpLocks/>
          </p:cNvCxnSpPr>
          <p:nvPr/>
        </p:nvCxnSpPr>
        <p:spPr>
          <a:xfrm>
            <a:off x="791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360EC214-39F5-4E41-A7C6-EB077BF3D823}"/>
              </a:ext>
            </a:extLst>
          </p:cNvPr>
          <p:cNvCxnSpPr>
            <a:cxnSpLocks/>
          </p:cNvCxnSpPr>
          <p:nvPr/>
        </p:nvCxnSpPr>
        <p:spPr>
          <a:xfrm>
            <a:off x="863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9A81C496-E134-4EAE-9BFE-1C41578A1FF5}"/>
              </a:ext>
            </a:extLst>
          </p:cNvPr>
          <p:cNvSpPr/>
          <p:nvPr/>
        </p:nvSpPr>
        <p:spPr>
          <a:xfrm>
            <a:off x="5376805" y="2110559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51DA76DF-CD46-493F-8C80-21D6F1229C14}"/>
              </a:ext>
            </a:extLst>
          </p:cNvPr>
          <p:cNvGrpSpPr/>
          <p:nvPr/>
        </p:nvGrpSpPr>
        <p:grpSpPr>
          <a:xfrm>
            <a:off x="6299255" y="2054784"/>
            <a:ext cx="478058" cy="1047866"/>
            <a:chOff x="92477" y="114612"/>
            <a:chExt cx="141063" cy="299842"/>
          </a:xfrm>
        </p:grpSpPr>
        <p:sp>
          <p:nvSpPr>
            <p:cNvPr id="41" name="テキスト ボックス 57">
              <a:extLst>
                <a:ext uri="{FF2B5EF4-FFF2-40B4-BE49-F238E27FC236}">
                  <a16:creationId xmlns:a16="http://schemas.microsoft.com/office/drawing/2014/main" id="{0C3725DC-13BE-4F1E-9FFC-AC459EE49BEB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42" name="テキスト ボックス 58">
              <a:extLst>
                <a:ext uri="{FF2B5EF4-FFF2-40B4-BE49-F238E27FC236}">
                  <a16:creationId xmlns:a16="http://schemas.microsoft.com/office/drawing/2014/main" id="{EC62DE09-84B3-49DC-AB60-F3994498D605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EA6E2356-2E23-4543-83F6-47D30604E72E}"/>
                </a:ext>
              </a:extLst>
            </p:cNvPr>
            <p:cNvCxnSpPr>
              <a:cxnSpLocks/>
            </p:cNvCxnSpPr>
            <p:nvPr/>
          </p:nvCxnSpPr>
          <p:spPr>
            <a:xfrm>
              <a:off x="92477" y="274320"/>
              <a:ext cx="141063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8D43EF54-EBB1-448E-B36A-A14314AEC5DC}"/>
              </a:ext>
            </a:extLst>
          </p:cNvPr>
          <p:cNvGrpSpPr/>
          <p:nvPr/>
        </p:nvGrpSpPr>
        <p:grpSpPr>
          <a:xfrm>
            <a:off x="5449669" y="2057903"/>
            <a:ext cx="646331" cy="1047870"/>
            <a:chOff x="67079" y="114612"/>
            <a:chExt cx="190716" cy="299843"/>
          </a:xfrm>
        </p:grpSpPr>
        <p:sp>
          <p:nvSpPr>
            <p:cNvPr id="45" name="テキスト ボックス 57">
              <a:extLst>
                <a:ext uri="{FF2B5EF4-FFF2-40B4-BE49-F238E27FC236}">
                  <a16:creationId xmlns:a16="http://schemas.microsoft.com/office/drawing/2014/main" id="{4EDB2E42-DD3A-4E48-861F-A7B851B6118D}"/>
                </a:ext>
              </a:extLst>
            </p:cNvPr>
            <p:cNvSpPr txBox="1"/>
            <p:nvPr/>
          </p:nvSpPr>
          <p:spPr>
            <a:xfrm>
              <a:off x="67079" y="229510"/>
              <a:ext cx="190716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</a:p>
          </p:txBody>
        </p:sp>
        <p:sp>
          <p:nvSpPr>
            <p:cNvPr id="46" name="テキスト ボックス 58">
              <a:extLst>
                <a:ext uri="{FF2B5EF4-FFF2-40B4-BE49-F238E27FC236}">
                  <a16:creationId xmlns:a16="http://schemas.microsoft.com/office/drawing/2014/main" id="{2C39F2EB-953A-49BF-8298-FD124E6BD77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86D49C59-2E85-4C0F-9FCA-BD1314248D7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8" name="テキスト ボックス 18">
            <a:extLst>
              <a:ext uri="{FF2B5EF4-FFF2-40B4-BE49-F238E27FC236}">
                <a16:creationId xmlns:a16="http://schemas.microsoft.com/office/drawing/2014/main" id="{6D83F88F-8AEE-4155-ABD8-69FD2942291A}"/>
              </a:ext>
            </a:extLst>
          </p:cNvPr>
          <p:cNvSpPr txBox="1"/>
          <p:nvPr/>
        </p:nvSpPr>
        <p:spPr>
          <a:xfrm>
            <a:off x="5872458" y="2354846"/>
            <a:ext cx="647147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A103281E-83DD-4455-AB94-4AAA85C10181}"/>
              </a:ext>
            </a:extLst>
          </p:cNvPr>
          <p:cNvCxnSpPr>
            <a:cxnSpLocks/>
          </p:cNvCxnSpPr>
          <p:nvPr/>
        </p:nvCxnSpPr>
        <p:spPr>
          <a:xfrm>
            <a:off x="9351529" y="3173506"/>
            <a:ext cx="0" cy="8175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977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4" grpId="0" animBg="1"/>
      <p:bldP spid="25" grpId="0"/>
      <p:bldP spid="39" grpId="0" animBg="1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714574" y="185343"/>
            <a:ext cx="8782917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ひかりさんは，家から学校まで行くのに，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2628823" y="1985429"/>
            <a:ext cx="2834894" cy="1276350"/>
            <a:chOff x="0" y="0"/>
            <a:chExt cx="7075714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2002694" y="0"/>
              <a:ext cx="5073020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438147" y="2906913"/>
            <a:ext cx="1034257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6</a:t>
            </a:r>
            <a:r>
              <a:rPr kumimoji="1" lang="ja-JP" altLang="en-US" sz="4400" dirty="0"/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2605592" y="2628900"/>
            <a:ext cx="28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403397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870" y="1702035"/>
            <a:ext cx="946680" cy="568008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980" y="1731777"/>
            <a:ext cx="811440" cy="568008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2614263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5461750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タイトル 1">
            <a:extLst>
              <a:ext uri="{FF2B5EF4-FFF2-40B4-BE49-F238E27FC236}">
                <a16:creationId xmlns:a16="http://schemas.microsoft.com/office/drawing/2014/main" id="{0CB0768E-81CE-42F5-8051-9BA4A1A9858F}"/>
              </a:ext>
            </a:extLst>
          </p:cNvPr>
          <p:cNvSpPr txBox="1">
            <a:spLocks/>
          </p:cNvSpPr>
          <p:nvPr/>
        </p:nvSpPr>
        <p:spPr>
          <a:xfrm>
            <a:off x="2206870" y="395436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家を出て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ea typeface="ＭＳ Ｐゴシック"/>
                <a:cs typeface="Calibri Light"/>
              </a:rPr>
              <a:t>分たちました。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ひかりさんはどこ？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28039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714574" y="185343"/>
            <a:ext cx="8782917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2628823" y="1985429"/>
            <a:ext cx="2802620" cy="1276350"/>
            <a:chOff x="0" y="0"/>
            <a:chExt cx="6995160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22139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438147" y="2906913"/>
            <a:ext cx="1034257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6</a:t>
            </a:r>
            <a:r>
              <a:rPr kumimoji="1" lang="ja-JP" altLang="en-US" sz="4400" dirty="0"/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2605592" y="2628900"/>
            <a:ext cx="28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870" y="1702035"/>
            <a:ext cx="946680" cy="568008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980" y="1731777"/>
            <a:ext cx="811440" cy="568008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2614263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5461750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タイトル 1">
            <a:extLst>
              <a:ext uri="{FF2B5EF4-FFF2-40B4-BE49-F238E27FC236}">
                <a16:creationId xmlns:a16="http://schemas.microsoft.com/office/drawing/2014/main" id="{8B4B387F-4986-45F7-B8DC-CCAD73BA5183}"/>
              </a:ext>
            </a:extLst>
          </p:cNvPr>
          <p:cNvSpPr txBox="1">
            <a:spLocks/>
          </p:cNvSpPr>
          <p:nvPr/>
        </p:nvSpPr>
        <p:spPr>
          <a:xfrm>
            <a:off x="2628823" y="395436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家を出て</a:t>
            </a: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分たちました。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ひかりさんはどこ？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20290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1069330" y="107997"/>
            <a:ext cx="9076994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2628823" y="1985429"/>
            <a:ext cx="2802620" cy="1276350"/>
            <a:chOff x="0" y="0"/>
            <a:chExt cx="6995160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22139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553565" y="2963410"/>
            <a:ext cx="957313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000" dirty="0"/>
              <a:t>6</a:t>
            </a:r>
            <a:r>
              <a:rPr kumimoji="1" lang="ja-JP" altLang="en-US" sz="4000" dirty="0"/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2605593" y="2628900"/>
            <a:ext cx="283464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B87C636-C2C3-49D5-93B8-00BFC48EF02A}"/>
              </a:ext>
            </a:extLst>
          </p:cNvPr>
          <p:cNvCxnSpPr>
            <a:cxnSpLocks/>
          </p:cNvCxnSpPr>
          <p:nvPr/>
        </p:nvCxnSpPr>
        <p:spPr>
          <a:xfrm>
            <a:off x="308391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50CA100-510F-4360-8700-36A2756A0635}"/>
              </a:ext>
            </a:extLst>
          </p:cNvPr>
          <p:cNvCxnSpPr>
            <a:cxnSpLocks/>
          </p:cNvCxnSpPr>
          <p:nvPr/>
        </p:nvCxnSpPr>
        <p:spPr>
          <a:xfrm>
            <a:off x="3553565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4023216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D618BDFB-DDCF-42AE-AF66-E2A371910AA8}"/>
              </a:ext>
            </a:extLst>
          </p:cNvPr>
          <p:cNvCxnSpPr>
            <a:cxnSpLocks/>
          </p:cNvCxnSpPr>
          <p:nvPr/>
        </p:nvCxnSpPr>
        <p:spPr>
          <a:xfrm>
            <a:off x="4492867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4F4A3F1-C35C-4052-92D4-FACD503BD538}"/>
              </a:ext>
            </a:extLst>
          </p:cNvPr>
          <p:cNvCxnSpPr>
            <a:cxnSpLocks/>
          </p:cNvCxnSpPr>
          <p:nvPr/>
        </p:nvCxnSpPr>
        <p:spPr>
          <a:xfrm>
            <a:off x="4962518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870" y="1563121"/>
            <a:ext cx="1178202" cy="706921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608" y="1679883"/>
            <a:ext cx="951669" cy="666168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2614263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544023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タイトル 1">
            <a:extLst>
              <a:ext uri="{FF2B5EF4-FFF2-40B4-BE49-F238E27FC236}">
                <a16:creationId xmlns:a16="http://schemas.microsoft.com/office/drawing/2014/main" id="{4E5D9654-20EF-4EEC-9919-E7ACDB704FDD}"/>
              </a:ext>
            </a:extLst>
          </p:cNvPr>
          <p:cNvSpPr txBox="1">
            <a:spLocks/>
          </p:cNvSpPr>
          <p:nvPr/>
        </p:nvSpPr>
        <p:spPr>
          <a:xfrm>
            <a:off x="2756489" y="3905247"/>
            <a:ext cx="2166241" cy="77521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0CB0768E-81CE-42F5-8051-9BA4A1A9858F}"/>
              </a:ext>
            </a:extLst>
          </p:cNvPr>
          <p:cNvSpPr txBox="1">
            <a:spLocks/>
          </p:cNvSpPr>
          <p:nvPr/>
        </p:nvSpPr>
        <p:spPr>
          <a:xfrm>
            <a:off x="2392233" y="4792731"/>
            <a:ext cx="6364487" cy="174791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全体を１とみたとき，</a:t>
            </a: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分で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「何分の一」　歩いたの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82CCDF4A-B126-430E-9182-87690E1FBC27}"/>
              </a:ext>
            </a:extLst>
          </p:cNvPr>
          <p:cNvGrpSpPr/>
          <p:nvPr/>
        </p:nvGrpSpPr>
        <p:grpSpPr>
          <a:xfrm>
            <a:off x="2836201" y="1273153"/>
            <a:ext cx="555388" cy="1047866"/>
            <a:chOff x="79181" y="114612"/>
            <a:chExt cx="163881" cy="299842"/>
          </a:xfrm>
        </p:grpSpPr>
        <p:sp>
          <p:nvSpPr>
            <p:cNvPr id="25" name="テキスト ボックス 57">
              <a:extLst>
                <a:ext uri="{FF2B5EF4-FFF2-40B4-BE49-F238E27FC236}">
                  <a16:creationId xmlns:a16="http://schemas.microsoft.com/office/drawing/2014/main" id="{D3006ACA-F267-413B-8EED-8140CB6A172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6" name="テキスト ボックス 58">
              <a:extLst>
                <a:ext uri="{FF2B5EF4-FFF2-40B4-BE49-F238E27FC236}">
                  <a16:creationId xmlns:a16="http://schemas.microsoft.com/office/drawing/2014/main" id="{8533B776-06BE-4531-BF8B-75938C7B710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94C645B2-A65E-4981-9B85-D9FEA63C7B8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F10F58DB-A80D-4B75-9085-CE3663B74205}"/>
              </a:ext>
            </a:extLst>
          </p:cNvPr>
          <p:cNvSpPr/>
          <p:nvPr/>
        </p:nvSpPr>
        <p:spPr>
          <a:xfrm>
            <a:off x="2805894" y="14270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4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79" grpId="0"/>
      <p:bldP spid="23" grpId="0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39568" y="196358"/>
            <a:ext cx="11033439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あやかさんは，家から学校まで行くのに，歩けば</a:t>
            </a:r>
            <a:r>
              <a:rPr lang="en-US" altLang="ja-JP" sz="4000" dirty="0">
                <a:ea typeface="ＭＳ Ｐゴシック"/>
                <a:cs typeface="Calibri Light"/>
              </a:rPr>
              <a:t>6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2628823" y="1985429"/>
            <a:ext cx="2802620" cy="1276350"/>
            <a:chOff x="0" y="0"/>
            <a:chExt cx="6995160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22139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553565" y="2963410"/>
            <a:ext cx="803425" cy="58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200" dirty="0"/>
              <a:t>6</a:t>
            </a:r>
            <a:r>
              <a:rPr kumimoji="1" lang="ja-JP" altLang="en-US" sz="3200" dirty="0"/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2605593" y="2628900"/>
            <a:ext cx="283464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B87C636-C2C3-49D5-93B8-00BFC48EF02A}"/>
              </a:ext>
            </a:extLst>
          </p:cNvPr>
          <p:cNvCxnSpPr>
            <a:cxnSpLocks/>
          </p:cNvCxnSpPr>
          <p:nvPr/>
        </p:nvCxnSpPr>
        <p:spPr>
          <a:xfrm>
            <a:off x="308391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50CA100-510F-4360-8700-36A2756A0635}"/>
              </a:ext>
            </a:extLst>
          </p:cNvPr>
          <p:cNvCxnSpPr>
            <a:cxnSpLocks/>
          </p:cNvCxnSpPr>
          <p:nvPr/>
        </p:nvCxnSpPr>
        <p:spPr>
          <a:xfrm>
            <a:off x="3553565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4023216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D618BDFB-DDCF-42AE-AF66-E2A371910AA8}"/>
              </a:ext>
            </a:extLst>
          </p:cNvPr>
          <p:cNvCxnSpPr>
            <a:cxnSpLocks/>
          </p:cNvCxnSpPr>
          <p:nvPr/>
        </p:nvCxnSpPr>
        <p:spPr>
          <a:xfrm>
            <a:off x="4492867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4F4A3F1-C35C-4052-92D4-FACD503BD538}"/>
              </a:ext>
            </a:extLst>
          </p:cNvPr>
          <p:cNvCxnSpPr>
            <a:cxnSpLocks/>
          </p:cNvCxnSpPr>
          <p:nvPr/>
        </p:nvCxnSpPr>
        <p:spPr>
          <a:xfrm>
            <a:off x="4962518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058" y="1551508"/>
            <a:ext cx="1178202" cy="706921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608" y="1679883"/>
            <a:ext cx="951669" cy="666168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2614263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544023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タイトル 1">
            <a:extLst>
              <a:ext uri="{FF2B5EF4-FFF2-40B4-BE49-F238E27FC236}">
                <a16:creationId xmlns:a16="http://schemas.microsoft.com/office/drawing/2014/main" id="{4E5D9654-20EF-4EEC-9919-E7ACDB704FDD}"/>
              </a:ext>
            </a:extLst>
          </p:cNvPr>
          <p:cNvSpPr txBox="1">
            <a:spLocks/>
          </p:cNvSpPr>
          <p:nvPr/>
        </p:nvSpPr>
        <p:spPr>
          <a:xfrm>
            <a:off x="2796278" y="3515494"/>
            <a:ext cx="1878126" cy="77521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80" name="タイトル 1">
            <a:extLst>
              <a:ext uri="{FF2B5EF4-FFF2-40B4-BE49-F238E27FC236}">
                <a16:creationId xmlns:a16="http://schemas.microsoft.com/office/drawing/2014/main" id="{D6BF5D12-A979-48D5-B3A3-923546A1CD39}"/>
              </a:ext>
            </a:extLst>
          </p:cNvPr>
          <p:cNvSpPr txBox="1">
            <a:spLocks/>
          </p:cNvSpPr>
          <p:nvPr/>
        </p:nvSpPr>
        <p:spPr>
          <a:xfrm>
            <a:off x="3273994" y="4016326"/>
            <a:ext cx="1876846" cy="50806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2</a:t>
            </a:r>
            <a:r>
              <a:rPr lang="ja-JP" altLang="en-US" sz="32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81" name="タイトル 1">
            <a:extLst>
              <a:ext uri="{FF2B5EF4-FFF2-40B4-BE49-F238E27FC236}">
                <a16:creationId xmlns:a16="http://schemas.microsoft.com/office/drawing/2014/main" id="{3DC1370E-1DD1-46E7-9F7E-5935181CC118}"/>
              </a:ext>
            </a:extLst>
          </p:cNvPr>
          <p:cNvSpPr txBox="1">
            <a:spLocks/>
          </p:cNvSpPr>
          <p:nvPr/>
        </p:nvSpPr>
        <p:spPr>
          <a:xfrm>
            <a:off x="3851763" y="4379165"/>
            <a:ext cx="1811424" cy="58006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3</a:t>
            </a:r>
            <a:r>
              <a:rPr lang="ja-JP" altLang="en-US" sz="32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82" name="タイトル 1">
            <a:extLst>
              <a:ext uri="{FF2B5EF4-FFF2-40B4-BE49-F238E27FC236}">
                <a16:creationId xmlns:a16="http://schemas.microsoft.com/office/drawing/2014/main" id="{09D8B2B1-28E9-4AF2-A454-560C56CF1747}"/>
              </a:ext>
            </a:extLst>
          </p:cNvPr>
          <p:cNvSpPr txBox="1">
            <a:spLocks/>
          </p:cNvSpPr>
          <p:nvPr/>
        </p:nvSpPr>
        <p:spPr>
          <a:xfrm>
            <a:off x="4375069" y="4786665"/>
            <a:ext cx="1811424" cy="51178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4</a:t>
            </a:r>
            <a:r>
              <a:rPr lang="ja-JP" altLang="en-US" sz="32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83" name="タイトル 1">
            <a:extLst>
              <a:ext uri="{FF2B5EF4-FFF2-40B4-BE49-F238E27FC236}">
                <a16:creationId xmlns:a16="http://schemas.microsoft.com/office/drawing/2014/main" id="{6364B840-CECB-4C1A-9615-5109B5D64D00}"/>
              </a:ext>
            </a:extLst>
          </p:cNvPr>
          <p:cNvSpPr txBox="1">
            <a:spLocks/>
          </p:cNvSpPr>
          <p:nvPr/>
        </p:nvSpPr>
        <p:spPr>
          <a:xfrm>
            <a:off x="4892481" y="5165849"/>
            <a:ext cx="1817318" cy="46134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5</a:t>
            </a:r>
            <a:r>
              <a:rPr lang="ja-JP" altLang="en-US" sz="32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84" name="タイトル 1">
            <a:extLst>
              <a:ext uri="{FF2B5EF4-FFF2-40B4-BE49-F238E27FC236}">
                <a16:creationId xmlns:a16="http://schemas.microsoft.com/office/drawing/2014/main" id="{351914AE-9E38-4A24-BA78-B733A6C6A0EF}"/>
              </a:ext>
            </a:extLst>
          </p:cNvPr>
          <p:cNvSpPr txBox="1">
            <a:spLocks/>
          </p:cNvSpPr>
          <p:nvPr/>
        </p:nvSpPr>
        <p:spPr>
          <a:xfrm>
            <a:off x="5280781" y="5546896"/>
            <a:ext cx="2085443" cy="51178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6</a:t>
            </a:r>
            <a:r>
              <a:rPr lang="ja-JP" altLang="en-US" sz="3200" dirty="0">
                <a:ea typeface="ＭＳ Ｐゴシック"/>
                <a:cs typeface="Calibri Light"/>
              </a:rPr>
              <a:t>分学校着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BB02A7CB-B810-4C93-83B0-CC1BD68AA4F2}"/>
              </a:ext>
            </a:extLst>
          </p:cNvPr>
          <p:cNvGrpSpPr/>
          <p:nvPr/>
        </p:nvGrpSpPr>
        <p:grpSpPr>
          <a:xfrm>
            <a:off x="2891448" y="1497652"/>
            <a:ext cx="405643" cy="942345"/>
            <a:chOff x="97339" y="132224"/>
            <a:chExt cx="119695" cy="269648"/>
          </a:xfrm>
        </p:grpSpPr>
        <p:sp>
          <p:nvSpPr>
            <p:cNvPr id="24" name="テキスト ボックス 57">
              <a:extLst>
                <a:ext uri="{FF2B5EF4-FFF2-40B4-BE49-F238E27FC236}">
                  <a16:creationId xmlns:a16="http://schemas.microsoft.com/office/drawing/2014/main" id="{7F6DB6DD-FBCC-4487-A396-FDF079DD1DAA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25" name="テキスト ボックス 58">
              <a:extLst>
                <a:ext uri="{FF2B5EF4-FFF2-40B4-BE49-F238E27FC236}">
                  <a16:creationId xmlns:a16="http://schemas.microsoft.com/office/drawing/2014/main" id="{1AB2928D-C0E5-450A-A907-E05F86D775B0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1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8321CAF5-51AA-4EF2-A08F-7B4C48EC8045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C540C89D-CC43-4288-9B2D-679C17A701D3}"/>
              </a:ext>
            </a:extLst>
          </p:cNvPr>
          <p:cNvGrpSpPr/>
          <p:nvPr/>
        </p:nvGrpSpPr>
        <p:grpSpPr>
          <a:xfrm>
            <a:off x="3363437" y="1520233"/>
            <a:ext cx="405643" cy="942345"/>
            <a:chOff x="97339" y="132224"/>
            <a:chExt cx="119695" cy="269648"/>
          </a:xfrm>
        </p:grpSpPr>
        <p:sp>
          <p:nvSpPr>
            <p:cNvPr id="28" name="テキスト ボックス 57">
              <a:extLst>
                <a:ext uri="{FF2B5EF4-FFF2-40B4-BE49-F238E27FC236}">
                  <a16:creationId xmlns:a16="http://schemas.microsoft.com/office/drawing/2014/main" id="{4F32FB27-8912-41A6-B57C-120E3A21F0E5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29" name="テキスト ボックス 58">
              <a:extLst>
                <a:ext uri="{FF2B5EF4-FFF2-40B4-BE49-F238E27FC236}">
                  <a16:creationId xmlns:a16="http://schemas.microsoft.com/office/drawing/2014/main" id="{88214E9A-C0FD-41C3-8880-BD69E1FE72F6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2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8F6675D0-C0EB-48D1-A9BF-D9A1FDD0321B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7F77E16C-7298-4C53-9B5C-266849927C7A}"/>
              </a:ext>
            </a:extLst>
          </p:cNvPr>
          <p:cNvGrpSpPr/>
          <p:nvPr/>
        </p:nvGrpSpPr>
        <p:grpSpPr>
          <a:xfrm>
            <a:off x="3827343" y="1512305"/>
            <a:ext cx="405643" cy="942345"/>
            <a:chOff x="97339" y="132224"/>
            <a:chExt cx="119695" cy="269648"/>
          </a:xfrm>
        </p:grpSpPr>
        <p:sp>
          <p:nvSpPr>
            <p:cNvPr id="32" name="テキスト ボックス 57">
              <a:extLst>
                <a:ext uri="{FF2B5EF4-FFF2-40B4-BE49-F238E27FC236}">
                  <a16:creationId xmlns:a16="http://schemas.microsoft.com/office/drawing/2014/main" id="{805A8CA8-6505-408D-BE5A-EAD0B3EBC6CA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33" name="テキスト ボックス 58">
              <a:extLst>
                <a:ext uri="{FF2B5EF4-FFF2-40B4-BE49-F238E27FC236}">
                  <a16:creationId xmlns:a16="http://schemas.microsoft.com/office/drawing/2014/main" id="{8BF9DEC9-4265-4347-98AD-4AF6D9B6DD11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3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D324175B-EAE1-4BC3-B788-930E652A1AC3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5120793C-C6F9-4AF4-9193-870C78407C92}"/>
              </a:ext>
            </a:extLst>
          </p:cNvPr>
          <p:cNvGrpSpPr/>
          <p:nvPr/>
        </p:nvGrpSpPr>
        <p:grpSpPr>
          <a:xfrm>
            <a:off x="4281039" y="1520233"/>
            <a:ext cx="405643" cy="942345"/>
            <a:chOff x="97339" y="132224"/>
            <a:chExt cx="119695" cy="269648"/>
          </a:xfrm>
        </p:grpSpPr>
        <p:sp>
          <p:nvSpPr>
            <p:cNvPr id="36" name="テキスト ボックス 57">
              <a:extLst>
                <a:ext uri="{FF2B5EF4-FFF2-40B4-BE49-F238E27FC236}">
                  <a16:creationId xmlns:a16="http://schemas.microsoft.com/office/drawing/2014/main" id="{0A90DD91-C7F0-4E96-9639-F745500D48B4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37" name="テキスト ボックス 58">
              <a:extLst>
                <a:ext uri="{FF2B5EF4-FFF2-40B4-BE49-F238E27FC236}">
                  <a16:creationId xmlns:a16="http://schemas.microsoft.com/office/drawing/2014/main" id="{E22C81A1-CD26-4125-A6B2-60119149CE10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4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611FFA6E-662E-46CB-8328-076A05B473C7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B41CDF24-2A4A-4701-9BA4-E7C62454ACE7}"/>
              </a:ext>
            </a:extLst>
          </p:cNvPr>
          <p:cNvGrpSpPr/>
          <p:nvPr/>
        </p:nvGrpSpPr>
        <p:grpSpPr>
          <a:xfrm>
            <a:off x="4757475" y="1523065"/>
            <a:ext cx="405643" cy="942345"/>
            <a:chOff x="97339" y="132224"/>
            <a:chExt cx="119695" cy="269648"/>
          </a:xfrm>
        </p:grpSpPr>
        <p:sp>
          <p:nvSpPr>
            <p:cNvPr id="40" name="テキスト ボックス 57">
              <a:extLst>
                <a:ext uri="{FF2B5EF4-FFF2-40B4-BE49-F238E27FC236}">
                  <a16:creationId xmlns:a16="http://schemas.microsoft.com/office/drawing/2014/main" id="{DCF3EC93-7D7E-4399-AA6B-E805F19694E5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41" name="テキスト ボックス 58">
              <a:extLst>
                <a:ext uri="{FF2B5EF4-FFF2-40B4-BE49-F238E27FC236}">
                  <a16:creationId xmlns:a16="http://schemas.microsoft.com/office/drawing/2014/main" id="{6BAA8E64-EEB3-49E9-BA82-F62A53AEA727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5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99F29041-EFE8-4844-BE6B-01794E62CB88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25805C25-5CA3-4D67-B797-A1BB2E1AB8BB}"/>
              </a:ext>
            </a:extLst>
          </p:cNvPr>
          <p:cNvGrpSpPr/>
          <p:nvPr/>
        </p:nvGrpSpPr>
        <p:grpSpPr>
          <a:xfrm>
            <a:off x="5231259" y="1515007"/>
            <a:ext cx="405643" cy="942345"/>
            <a:chOff x="97339" y="132224"/>
            <a:chExt cx="119695" cy="269648"/>
          </a:xfrm>
        </p:grpSpPr>
        <p:sp>
          <p:nvSpPr>
            <p:cNvPr id="44" name="テキスト ボックス 57">
              <a:extLst>
                <a:ext uri="{FF2B5EF4-FFF2-40B4-BE49-F238E27FC236}">
                  <a16:creationId xmlns:a16="http://schemas.microsoft.com/office/drawing/2014/main" id="{65416A25-FD78-4237-BEBA-CAAA9E0347DB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45" name="テキスト ボックス 58">
              <a:extLst>
                <a:ext uri="{FF2B5EF4-FFF2-40B4-BE49-F238E27FC236}">
                  <a16:creationId xmlns:a16="http://schemas.microsoft.com/office/drawing/2014/main" id="{072B90D0-4427-49D5-BC00-536820321253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69D7926C-7E54-476A-8FA3-525E78408EDE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0413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5951</TotalTime>
  <Words>524</Words>
  <Application>Microsoft Office PowerPoint</Application>
  <PresentationFormat>ワイド画面</PresentationFormat>
  <Paragraphs>192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S T</cp:lastModifiedBy>
  <cp:revision>901</cp:revision>
  <dcterms:created xsi:type="dcterms:W3CDTF">2020-07-10T03:10:59Z</dcterms:created>
  <dcterms:modified xsi:type="dcterms:W3CDTF">2025-02-16T05:36:39Z</dcterms:modified>
</cp:coreProperties>
</file>